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8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4"/>
  </p:notesMasterIdLst>
  <p:sldIdLst>
    <p:sldId id="256" r:id="rId2"/>
    <p:sldId id="586" r:id="rId3"/>
    <p:sldId id="589" r:id="rId4"/>
    <p:sldId id="591" r:id="rId5"/>
    <p:sldId id="592" r:id="rId6"/>
    <p:sldId id="590" r:id="rId7"/>
    <p:sldId id="588" r:id="rId8"/>
    <p:sldId id="583" r:id="rId9"/>
    <p:sldId id="587" r:id="rId10"/>
    <p:sldId id="327" r:id="rId11"/>
    <p:sldId id="257" r:id="rId12"/>
    <p:sldId id="297" r:id="rId13"/>
    <p:sldId id="292" r:id="rId14"/>
    <p:sldId id="276" r:id="rId15"/>
    <p:sldId id="281" r:id="rId16"/>
    <p:sldId id="298" r:id="rId17"/>
    <p:sldId id="290" r:id="rId18"/>
    <p:sldId id="278" r:id="rId19"/>
    <p:sldId id="296" r:id="rId20"/>
    <p:sldId id="435" r:id="rId21"/>
    <p:sldId id="436" r:id="rId22"/>
    <p:sldId id="328" r:id="rId23"/>
    <p:sldId id="329" r:id="rId24"/>
    <p:sldId id="282" r:id="rId25"/>
    <p:sldId id="295" r:id="rId26"/>
    <p:sldId id="330" r:id="rId27"/>
    <p:sldId id="331" r:id="rId28"/>
    <p:sldId id="332" r:id="rId29"/>
    <p:sldId id="299" r:id="rId30"/>
    <p:sldId id="275" r:id="rId31"/>
    <p:sldId id="333" r:id="rId32"/>
    <p:sldId id="301" r:id="rId33"/>
    <p:sldId id="437" r:id="rId34"/>
    <p:sldId id="334" r:id="rId35"/>
    <p:sldId id="273" r:id="rId36"/>
    <p:sldId id="335" r:id="rId37"/>
    <p:sldId id="336" r:id="rId38"/>
    <p:sldId id="337" r:id="rId39"/>
    <p:sldId id="338" r:id="rId40"/>
    <p:sldId id="339" r:id="rId41"/>
    <p:sldId id="300" r:id="rId42"/>
    <p:sldId id="340" r:id="rId43"/>
    <p:sldId id="302" r:id="rId44"/>
    <p:sldId id="341" r:id="rId45"/>
    <p:sldId id="304" r:id="rId46"/>
    <p:sldId id="342" r:id="rId47"/>
    <p:sldId id="306" r:id="rId48"/>
    <p:sldId id="343" r:id="rId49"/>
    <p:sldId id="305" r:id="rId50"/>
    <p:sldId id="307" r:id="rId51"/>
    <p:sldId id="274" r:id="rId52"/>
    <p:sldId id="438" r:id="rId53"/>
    <p:sldId id="439" r:id="rId54"/>
    <p:sldId id="344" r:id="rId55"/>
    <p:sldId id="345" r:id="rId56"/>
    <p:sldId id="346" r:id="rId57"/>
    <p:sldId id="291" r:id="rId58"/>
    <p:sldId id="347" r:id="rId59"/>
    <p:sldId id="348" r:id="rId60"/>
    <p:sldId id="349" r:id="rId61"/>
    <p:sldId id="350" r:id="rId62"/>
    <p:sldId id="308" r:id="rId63"/>
    <p:sldId id="309" r:id="rId64"/>
    <p:sldId id="351" r:id="rId65"/>
    <p:sldId id="311" r:id="rId66"/>
    <p:sldId id="312" r:id="rId67"/>
    <p:sldId id="313" r:id="rId68"/>
    <p:sldId id="294" r:id="rId69"/>
    <p:sldId id="440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452" r:id="rId78"/>
    <p:sldId id="453" r:id="rId79"/>
    <p:sldId id="359" r:id="rId80"/>
    <p:sldId id="360" r:id="rId81"/>
    <p:sldId id="361" r:id="rId82"/>
    <p:sldId id="362" r:id="rId83"/>
    <p:sldId id="363" r:id="rId84"/>
    <p:sldId id="454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441" r:id="rId94"/>
    <p:sldId id="372" r:id="rId95"/>
    <p:sldId id="373" r:id="rId96"/>
    <p:sldId id="374" r:id="rId97"/>
    <p:sldId id="375" r:id="rId98"/>
    <p:sldId id="376" r:id="rId99"/>
    <p:sldId id="377" r:id="rId100"/>
    <p:sldId id="442" r:id="rId101"/>
    <p:sldId id="378" r:id="rId102"/>
    <p:sldId id="379" r:id="rId103"/>
    <p:sldId id="380" r:id="rId104"/>
    <p:sldId id="381" r:id="rId105"/>
    <p:sldId id="382" r:id="rId106"/>
    <p:sldId id="383" r:id="rId107"/>
    <p:sldId id="455" r:id="rId108"/>
    <p:sldId id="384" r:id="rId109"/>
    <p:sldId id="385" r:id="rId110"/>
    <p:sldId id="386" r:id="rId111"/>
    <p:sldId id="387" r:id="rId112"/>
    <p:sldId id="388" r:id="rId113"/>
    <p:sldId id="389" r:id="rId114"/>
    <p:sldId id="390" r:id="rId115"/>
    <p:sldId id="391" r:id="rId116"/>
    <p:sldId id="456" r:id="rId117"/>
    <p:sldId id="392" r:id="rId118"/>
    <p:sldId id="393" r:id="rId119"/>
    <p:sldId id="394" r:id="rId120"/>
    <p:sldId id="395" r:id="rId121"/>
    <p:sldId id="396" r:id="rId122"/>
    <p:sldId id="443" r:id="rId123"/>
    <p:sldId id="397" r:id="rId124"/>
    <p:sldId id="398" r:id="rId125"/>
    <p:sldId id="399" r:id="rId126"/>
    <p:sldId id="400" r:id="rId127"/>
    <p:sldId id="401" r:id="rId128"/>
    <p:sldId id="444" r:id="rId129"/>
    <p:sldId id="402" r:id="rId130"/>
    <p:sldId id="403" r:id="rId131"/>
    <p:sldId id="404" r:id="rId132"/>
    <p:sldId id="405" r:id="rId133"/>
    <p:sldId id="406" r:id="rId134"/>
    <p:sldId id="407" r:id="rId135"/>
    <p:sldId id="408" r:id="rId136"/>
    <p:sldId id="409" r:id="rId137"/>
    <p:sldId id="410" r:id="rId138"/>
    <p:sldId id="411" r:id="rId139"/>
    <p:sldId id="412" r:id="rId140"/>
    <p:sldId id="413" r:id="rId141"/>
    <p:sldId id="445" r:id="rId142"/>
    <p:sldId id="446" r:id="rId143"/>
    <p:sldId id="447" r:id="rId144"/>
    <p:sldId id="414" r:id="rId145"/>
    <p:sldId id="415" r:id="rId146"/>
    <p:sldId id="416" r:id="rId147"/>
    <p:sldId id="417" r:id="rId148"/>
    <p:sldId id="418" r:id="rId149"/>
    <p:sldId id="419" r:id="rId150"/>
    <p:sldId id="420" r:id="rId151"/>
    <p:sldId id="303" r:id="rId152"/>
    <p:sldId id="421" r:id="rId153"/>
    <p:sldId id="422" r:id="rId154"/>
    <p:sldId id="448" r:id="rId155"/>
    <p:sldId id="423" r:id="rId156"/>
    <p:sldId id="424" r:id="rId157"/>
    <p:sldId id="425" r:id="rId158"/>
    <p:sldId id="426" r:id="rId159"/>
    <p:sldId id="427" r:id="rId160"/>
    <p:sldId id="449" r:id="rId161"/>
    <p:sldId id="450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51" r:id="rId170"/>
    <p:sldId id="457" r:id="rId171"/>
    <p:sldId id="458" r:id="rId172"/>
    <p:sldId id="459" r:id="rId1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EE2"/>
    <a:srgbClr val="1950B2"/>
    <a:srgbClr val="B1C400"/>
    <a:srgbClr val="517DE1"/>
    <a:srgbClr val="DCF000"/>
    <a:srgbClr val="B5DAFF"/>
    <a:srgbClr val="ECFF33"/>
    <a:srgbClr val="F3FF85"/>
    <a:srgbClr val="2A5BFD"/>
    <a:srgbClr val="95F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91" y="48"/>
      </p:cViewPr>
      <p:guideLst>
        <p:guide orient="horz" pos="2137"/>
        <p:guide pos="3863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0DCE2-DDB9-4712-AD2F-CCC5EDE90A71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177CF9B5-24C2-4F75-9CE0-6BCBE0AEC3DA}">
      <dgm:prSet phldrT="[文本]"/>
      <dgm:spPr/>
      <dgm:t>
        <a:bodyPr/>
        <a:lstStyle/>
        <a:p>
          <a:r>
            <a:rPr lang="zh-CN" altLang="en-US" dirty="0"/>
            <a:t>结构化程序设计（</a:t>
          </a:r>
          <a:r>
            <a:rPr lang="en-US" altLang="zh-CN" dirty="0"/>
            <a:t>3+3</a:t>
          </a:r>
          <a:r>
            <a:rPr lang="zh-CN" altLang="en-US" dirty="0"/>
            <a:t>）</a:t>
          </a:r>
        </a:p>
      </dgm:t>
    </dgm:pt>
    <dgm:pt modelId="{67EB25F5-4E8A-4F48-9F89-58B7BB174038}" type="par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EB3B52D4-0FB4-4D78-A524-3D9F298C6692}" type="sib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41D4D42F-F8C2-42AE-9D60-F3E136F9200C}">
      <dgm:prSet phldrT="[文本]"/>
      <dgm:spPr/>
      <dgm:t>
        <a:bodyPr/>
        <a:lstStyle/>
        <a:p>
          <a:r>
            <a:rPr lang="zh-CN" altLang="en-US" dirty="0"/>
            <a:t>面向对象程序设计（</a:t>
          </a:r>
          <a:r>
            <a:rPr lang="en-US" altLang="zh-CN" dirty="0"/>
            <a:t>6+6</a:t>
          </a:r>
          <a:r>
            <a:rPr lang="zh-CN" altLang="en-US" dirty="0"/>
            <a:t>）</a:t>
          </a:r>
        </a:p>
      </dgm:t>
    </dgm:pt>
    <dgm:pt modelId="{FD2B171D-A904-4BD0-86D5-2984A99B87B2}" type="parTrans" cxnId="{9DFC51F1-9D99-4C45-9242-6C1EEC3CA35A}">
      <dgm:prSet/>
      <dgm:spPr/>
      <dgm:t>
        <a:bodyPr/>
        <a:lstStyle/>
        <a:p>
          <a:endParaRPr lang="zh-CN" altLang="en-US"/>
        </a:p>
      </dgm:t>
    </dgm:pt>
    <dgm:pt modelId="{83FB27FD-BD6C-4A24-9093-CE414FDB7333}" type="sibTrans" cxnId="{9DFC51F1-9D99-4C45-9242-6C1EEC3CA35A}">
      <dgm:prSet/>
      <dgm:spPr/>
      <dgm:t>
        <a:bodyPr/>
        <a:lstStyle/>
        <a:p>
          <a:endParaRPr lang="zh-CN" altLang="en-US"/>
        </a:p>
      </dgm:t>
    </dgm:pt>
    <dgm:pt modelId="{1F4E95F0-37A9-4B37-AFB5-3AB140186D47}">
      <dgm:prSet phldrT="[文本]"/>
      <dgm:spPr/>
      <dgm:t>
        <a:bodyPr/>
        <a:lstStyle/>
        <a:p>
          <a:r>
            <a:rPr lang="zh-CN" altLang="en-US" dirty="0"/>
            <a:t>数据类型初步、基本运算</a:t>
          </a:r>
        </a:p>
      </dgm:t>
    </dgm:pt>
    <dgm:pt modelId="{91930D5E-EAAD-48BA-838E-DCF6194B50D7}" type="par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5F3FE14C-7434-49CA-9A18-BFA486438370}" type="sib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3C24E8B3-2881-4F11-AB74-2DE150519C72}">
      <dgm:prSet phldrT="[文本]"/>
      <dgm:spPr/>
      <dgm:t>
        <a:bodyPr/>
        <a:lstStyle/>
        <a:p>
          <a:r>
            <a:rPr lang="zh-CN" altLang="en-US" dirty="0"/>
            <a:t>类和对象</a:t>
          </a:r>
        </a:p>
      </dgm:t>
    </dgm:pt>
    <dgm:pt modelId="{38A6EE84-B5A8-4C50-B2FA-E6CAB2044F6E}" type="parTrans" cxnId="{87DEAADC-3CC3-4B7F-89B6-DA98B2530DAE}">
      <dgm:prSet/>
      <dgm:spPr/>
      <dgm:t>
        <a:bodyPr/>
        <a:lstStyle/>
        <a:p>
          <a:endParaRPr lang="zh-CN" altLang="en-US"/>
        </a:p>
      </dgm:t>
    </dgm:pt>
    <dgm:pt modelId="{1A0FD19D-7A6E-4F99-8B31-126EA96C4C46}" type="sibTrans" cxnId="{87DEAADC-3CC3-4B7F-89B6-DA98B2530DAE}">
      <dgm:prSet/>
      <dgm:spPr/>
      <dgm:t>
        <a:bodyPr/>
        <a:lstStyle/>
        <a:p>
          <a:endParaRPr lang="zh-CN" altLang="en-US"/>
        </a:p>
      </dgm:t>
    </dgm:pt>
    <dgm:pt modelId="{D0DA03A7-F928-48A7-825C-FD46DB37A978}">
      <dgm:prSet phldrT="[文本]"/>
      <dgm:spPr/>
      <dgm:t>
        <a:bodyPr/>
        <a:lstStyle/>
        <a:p>
          <a:r>
            <a:rPr lang="zh-CN" altLang="en-US" dirty="0"/>
            <a:t>准备（</a:t>
          </a:r>
          <a:r>
            <a:rPr lang="en-US" altLang="zh-CN" dirty="0"/>
            <a:t>1+1</a:t>
          </a:r>
          <a:r>
            <a:rPr lang="zh-CN" altLang="en-US" dirty="0"/>
            <a:t>）</a:t>
          </a:r>
        </a:p>
      </dgm:t>
    </dgm:pt>
    <dgm:pt modelId="{FFCDA11E-3EDB-4DB9-AE2D-BD8DC3749DD1}" type="par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7AD67718-2FF7-4EE8-B7CE-18BF68794D56}" type="sib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3C0877A1-7083-46AD-BEBB-A11671B8FEFC}">
      <dgm:prSet phldrT="[文本]"/>
      <dgm:spPr/>
      <dgm:t>
        <a:bodyPr/>
        <a:lstStyle/>
        <a:p>
          <a:r>
            <a:rPr lang="en-US" altLang="zh-CN" dirty="0"/>
            <a:t>Anaconda</a:t>
          </a:r>
          <a:r>
            <a:rPr lang="zh-CN" altLang="en-US" dirty="0"/>
            <a:t>安装</a:t>
          </a:r>
        </a:p>
      </dgm:t>
    </dgm:pt>
    <dgm:pt modelId="{9DA6F760-8EE4-41D9-AB26-99C4C9A29C89}" type="par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95ADE4E-8414-4082-9488-CCDF2FB91EC3}" type="sib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BD25532-87AE-481B-AED5-4D9313CF6004}">
      <dgm:prSet phldrT="[文本]"/>
      <dgm:spPr/>
      <dgm:t>
        <a:bodyPr/>
        <a:lstStyle/>
        <a:p>
          <a:r>
            <a:rPr lang="en-US" altLang="zh-CN" dirty="0" err="1"/>
            <a:t>Jupyter</a:t>
          </a:r>
          <a:r>
            <a:rPr lang="en-US" altLang="zh-CN" dirty="0"/>
            <a:t> Notebook</a:t>
          </a:r>
          <a:r>
            <a:rPr lang="zh-CN" altLang="en-US" dirty="0"/>
            <a:t>使用</a:t>
          </a:r>
        </a:p>
      </dgm:t>
    </dgm:pt>
    <dgm:pt modelId="{7DB38D5D-915A-42DF-ADA0-AD05595CA9A9}" type="parTrans" cxnId="{5B600E8E-5C98-40BA-ADCC-A5E0086E4F4D}">
      <dgm:prSet/>
      <dgm:spPr/>
      <dgm:t>
        <a:bodyPr/>
        <a:lstStyle/>
        <a:p>
          <a:endParaRPr lang="zh-CN" altLang="en-US"/>
        </a:p>
      </dgm:t>
    </dgm:pt>
    <dgm:pt modelId="{FA0BBEA8-9CBC-4DB9-A199-7824576817E6}" type="sibTrans" cxnId="{5B600E8E-5C98-40BA-ADCC-A5E0086E4F4D}">
      <dgm:prSet/>
      <dgm:spPr/>
      <dgm:t>
        <a:bodyPr/>
        <a:lstStyle/>
        <a:p>
          <a:endParaRPr lang="zh-CN" altLang="en-US"/>
        </a:p>
      </dgm:t>
    </dgm:pt>
    <dgm:pt modelId="{E0EFBC0C-313A-4307-AB66-7C0622BD6141}">
      <dgm:prSet phldrT="[文本]"/>
      <dgm:spPr/>
      <dgm:t>
        <a:bodyPr/>
        <a:lstStyle/>
        <a:p>
          <a:r>
            <a:rPr lang="zh-CN" altLang="en-US" dirty="0"/>
            <a:t>控制语句</a:t>
          </a:r>
        </a:p>
      </dgm:t>
    </dgm:pt>
    <dgm:pt modelId="{10340D00-B841-4F21-8FBD-9CCCF0A97815}" type="parTrans" cxnId="{8D53AA46-091B-426A-973C-6576F84D5F2A}">
      <dgm:prSet/>
      <dgm:spPr/>
      <dgm:t>
        <a:bodyPr/>
        <a:lstStyle/>
        <a:p>
          <a:endParaRPr lang="zh-CN" altLang="en-US"/>
        </a:p>
      </dgm:t>
    </dgm:pt>
    <dgm:pt modelId="{F80FF776-217F-4AD1-9AC7-E1317E651F01}" type="sibTrans" cxnId="{8D53AA46-091B-426A-973C-6576F84D5F2A}">
      <dgm:prSet/>
      <dgm:spPr/>
      <dgm:t>
        <a:bodyPr/>
        <a:lstStyle/>
        <a:p>
          <a:endParaRPr lang="zh-CN" altLang="en-US"/>
        </a:p>
      </dgm:t>
    </dgm:pt>
    <dgm:pt modelId="{24C4D801-1B42-4C38-96AB-AED21C8E5D91}">
      <dgm:prSet phldrT="[文本]"/>
      <dgm:spPr/>
      <dgm:t>
        <a:bodyPr/>
        <a:lstStyle/>
        <a:p>
          <a:r>
            <a:rPr lang="zh-CN" altLang="en-US" dirty="0"/>
            <a:t>函数、作用域</a:t>
          </a:r>
        </a:p>
      </dgm:t>
    </dgm:pt>
    <dgm:pt modelId="{ECCF0A33-9FF4-461B-81E4-CB9F09C97ACA}" type="parTrans" cxnId="{15C1AA1F-1AC2-4BD0-B859-B0B93F055729}">
      <dgm:prSet/>
      <dgm:spPr/>
      <dgm:t>
        <a:bodyPr/>
        <a:lstStyle/>
        <a:p>
          <a:endParaRPr lang="zh-CN" altLang="en-US"/>
        </a:p>
      </dgm:t>
    </dgm:pt>
    <dgm:pt modelId="{AA916CE9-4992-4180-A897-6147A3CE3C2B}" type="sibTrans" cxnId="{15C1AA1F-1AC2-4BD0-B859-B0B93F055729}">
      <dgm:prSet/>
      <dgm:spPr/>
      <dgm:t>
        <a:bodyPr/>
        <a:lstStyle/>
        <a:p>
          <a:endParaRPr lang="zh-CN" altLang="en-US"/>
        </a:p>
      </dgm:t>
    </dgm:pt>
    <dgm:pt modelId="{498A3FB4-75B8-4ABB-AC0F-561FCDDA3C8B}">
      <dgm:prSet phldrT="[文本]"/>
      <dgm:spPr/>
      <dgm:t>
        <a:bodyPr/>
        <a:lstStyle/>
        <a:p>
          <a:r>
            <a:rPr lang="zh-CN" altLang="en-US" dirty="0"/>
            <a:t>继承与多态（鸭子类型）</a:t>
          </a:r>
        </a:p>
      </dgm:t>
    </dgm:pt>
    <dgm:pt modelId="{68344A69-48C4-44AE-A595-FE80F5BC2701}" type="parTrans" cxnId="{A129A31A-27EF-4C8D-BFB1-32B2020AFE77}">
      <dgm:prSet/>
      <dgm:spPr/>
      <dgm:t>
        <a:bodyPr/>
        <a:lstStyle/>
        <a:p>
          <a:endParaRPr lang="zh-CN" altLang="en-US"/>
        </a:p>
      </dgm:t>
    </dgm:pt>
    <dgm:pt modelId="{E18BF064-9A0E-4785-9B93-5C76C2228B04}" type="sibTrans" cxnId="{A129A31A-27EF-4C8D-BFB1-32B2020AFE77}">
      <dgm:prSet/>
      <dgm:spPr/>
      <dgm:t>
        <a:bodyPr/>
        <a:lstStyle/>
        <a:p>
          <a:endParaRPr lang="zh-CN" altLang="en-US"/>
        </a:p>
      </dgm:t>
    </dgm:pt>
    <dgm:pt modelId="{B762A0D1-6CD4-4A05-9414-5C1FEFBD22C6}">
      <dgm:prSet phldrT="[文本]"/>
      <dgm:spPr/>
      <dgm:t>
        <a:bodyPr/>
        <a:lstStyle/>
        <a:p>
          <a:r>
            <a:rPr lang="zh-CN" altLang="en-US" dirty="0"/>
            <a:t>数据类型进阶</a:t>
          </a:r>
        </a:p>
      </dgm:t>
    </dgm:pt>
    <dgm:pt modelId="{63D54512-93AF-4AB0-B01D-4FE362D84558}" type="parTrans" cxnId="{F5606157-BEE8-474A-9D97-1F4D8D772655}">
      <dgm:prSet/>
      <dgm:spPr/>
      <dgm:t>
        <a:bodyPr/>
        <a:lstStyle/>
        <a:p>
          <a:endParaRPr lang="zh-CN" altLang="en-US"/>
        </a:p>
      </dgm:t>
    </dgm:pt>
    <dgm:pt modelId="{D9CA45D5-A96D-4748-9341-2591B52AA24B}" type="sibTrans" cxnId="{F5606157-BEE8-474A-9D97-1F4D8D772655}">
      <dgm:prSet/>
      <dgm:spPr/>
      <dgm:t>
        <a:bodyPr/>
        <a:lstStyle/>
        <a:p>
          <a:endParaRPr lang="zh-CN" altLang="en-US"/>
        </a:p>
      </dgm:t>
    </dgm:pt>
    <dgm:pt modelId="{7AB611C1-F0DF-432E-BBF0-0F85CB656CB9}">
      <dgm:prSet phldrT="[文本]"/>
      <dgm:spPr/>
      <dgm:t>
        <a:bodyPr/>
        <a:lstStyle/>
        <a:p>
          <a:r>
            <a:rPr lang="zh-CN" altLang="en-US" dirty="0"/>
            <a:t>初识</a:t>
          </a:r>
          <a:r>
            <a:rPr lang="en-US" altLang="zh-CN" dirty="0"/>
            <a:t>Python</a:t>
          </a:r>
          <a:endParaRPr lang="zh-CN" altLang="en-US" dirty="0"/>
        </a:p>
      </dgm:t>
    </dgm:pt>
    <dgm:pt modelId="{EA75A2F4-F078-4B85-A4DC-BDC7EF921DC3}" type="parTrans" cxnId="{17179409-A5EC-4B11-B714-6198E2734232}">
      <dgm:prSet/>
      <dgm:spPr/>
      <dgm:t>
        <a:bodyPr/>
        <a:lstStyle/>
        <a:p>
          <a:endParaRPr lang="zh-CN" altLang="en-US"/>
        </a:p>
      </dgm:t>
    </dgm:pt>
    <dgm:pt modelId="{1D0EF9A3-B7E8-4309-8053-8CA8F89B9EBD}" type="sibTrans" cxnId="{17179409-A5EC-4B11-B714-6198E2734232}">
      <dgm:prSet/>
      <dgm:spPr/>
      <dgm:t>
        <a:bodyPr/>
        <a:lstStyle/>
        <a:p>
          <a:endParaRPr lang="zh-CN" altLang="en-US"/>
        </a:p>
      </dgm:t>
    </dgm:pt>
    <dgm:pt modelId="{8E4942CA-8125-4110-AE50-1DBD5985AC06}">
      <dgm:prSet phldrT="[文本]"/>
      <dgm:spPr/>
      <dgm:t>
        <a:bodyPr/>
        <a:lstStyle/>
        <a:p>
          <a:r>
            <a:rPr lang="en-US" altLang="zh-CN" dirty="0"/>
            <a:t>IO</a:t>
          </a:r>
          <a:r>
            <a:rPr lang="zh-CN" altLang="en-US" dirty="0"/>
            <a:t>编程与异常处理（</a:t>
          </a:r>
          <a:r>
            <a:rPr lang="en-US" altLang="zh-CN" dirty="0"/>
            <a:t>2+2</a:t>
          </a:r>
          <a:r>
            <a:rPr lang="zh-CN" altLang="en-US" dirty="0"/>
            <a:t>）</a:t>
          </a:r>
        </a:p>
      </dgm:t>
    </dgm:pt>
    <dgm:pt modelId="{0FD9D2CB-A1AF-4152-B885-23DFBABE9DC0}" type="parTrans" cxnId="{169C98DC-8E38-49E8-A5B9-8730F665C7A3}">
      <dgm:prSet/>
      <dgm:spPr/>
      <dgm:t>
        <a:bodyPr/>
        <a:lstStyle/>
        <a:p>
          <a:endParaRPr lang="zh-CN" altLang="en-US"/>
        </a:p>
      </dgm:t>
    </dgm:pt>
    <dgm:pt modelId="{A849B91D-BCD4-4341-A50F-01AA70120681}" type="sibTrans" cxnId="{169C98DC-8E38-49E8-A5B9-8730F665C7A3}">
      <dgm:prSet/>
      <dgm:spPr/>
      <dgm:t>
        <a:bodyPr/>
        <a:lstStyle/>
        <a:p>
          <a:endParaRPr lang="zh-CN" altLang="en-US"/>
        </a:p>
      </dgm:t>
    </dgm:pt>
    <dgm:pt modelId="{4411CF1F-363C-440F-BA1F-CB55CA97031B}">
      <dgm:prSet phldrT="[文本]"/>
      <dgm:spPr/>
      <dgm:t>
        <a:bodyPr/>
        <a:lstStyle/>
        <a:p>
          <a:r>
            <a:rPr lang="zh-CN" altLang="en-US"/>
            <a:t>文件读写</a:t>
          </a:r>
          <a:endParaRPr lang="zh-CN" altLang="en-US" dirty="0"/>
        </a:p>
      </dgm:t>
    </dgm:pt>
    <dgm:pt modelId="{64FBF44C-0D88-44D8-9D8D-356B1445CE1C}" type="parTrans" cxnId="{99D1BECC-3CE0-4DB4-891D-4B790E0CB3D4}">
      <dgm:prSet/>
      <dgm:spPr/>
      <dgm:t>
        <a:bodyPr/>
        <a:lstStyle/>
        <a:p>
          <a:endParaRPr lang="zh-CN" altLang="en-US"/>
        </a:p>
      </dgm:t>
    </dgm:pt>
    <dgm:pt modelId="{A1E0F563-D7D1-4B43-952E-1486369618FA}" type="sibTrans" cxnId="{99D1BECC-3CE0-4DB4-891D-4B790E0CB3D4}">
      <dgm:prSet/>
      <dgm:spPr/>
      <dgm:t>
        <a:bodyPr/>
        <a:lstStyle/>
        <a:p>
          <a:endParaRPr lang="zh-CN" altLang="en-US"/>
        </a:p>
      </dgm:t>
    </dgm:pt>
    <dgm:pt modelId="{ADDB96FA-940B-44A0-873F-A34ED548D213}">
      <dgm:prSet phldrT="[文本]"/>
      <dgm:spPr/>
      <dgm:t>
        <a:bodyPr/>
        <a:lstStyle/>
        <a:p>
          <a:r>
            <a:rPr lang="zh-CN" altLang="en-US" dirty="0"/>
            <a:t>异常处理</a:t>
          </a:r>
        </a:p>
      </dgm:t>
    </dgm:pt>
    <dgm:pt modelId="{771E36A1-0831-43E3-A202-0794A6EA79B2}" type="parTrans" cxnId="{4A80DC10-50FF-46B4-92A5-10B96FAEBDF1}">
      <dgm:prSet/>
      <dgm:spPr/>
      <dgm:t>
        <a:bodyPr/>
        <a:lstStyle/>
        <a:p>
          <a:endParaRPr lang="zh-CN" altLang="en-US"/>
        </a:p>
      </dgm:t>
    </dgm:pt>
    <dgm:pt modelId="{ADB3D3E5-204C-40FF-B3A6-644BB7B3A620}" type="sibTrans" cxnId="{4A80DC10-50FF-46B4-92A5-10B96FAEBDF1}">
      <dgm:prSet/>
      <dgm:spPr/>
      <dgm:t>
        <a:bodyPr/>
        <a:lstStyle/>
        <a:p>
          <a:endParaRPr lang="zh-CN" altLang="en-US"/>
        </a:p>
      </dgm:t>
    </dgm:pt>
    <dgm:pt modelId="{1D2BD833-2BF8-404A-A565-97A742F513F9}" type="pres">
      <dgm:prSet presAssocID="{54B0DCE2-DDB9-4712-AD2F-CCC5EDE90A71}" presName="Name0" presStyleCnt="0">
        <dgm:presLayoutVars>
          <dgm:dir/>
          <dgm:animLvl val="lvl"/>
          <dgm:resizeHandles val="exact"/>
        </dgm:presLayoutVars>
      </dgm:prSet>
      <dgm:spPr/>
    </dgm:pt>
    <dgm:pt modelId="{DA76CE9E-582B-4A64-95A6-F05EC6A3F267}" type="pres">
      <dgm:prSet presAssocID="{D0DA03A7-F928-48A7-825C-FD46DB37A978}" presName="composite" presStyleCnt="0"/>
      <dgm:spPr/>
    </dgm:pt>
    <dgm:pt modelId="{25DD20F0-CD30-4D7F-9F41-DFB727A91DEF}" type="pres">
      <dgm:prSet presAssocID="{D0DA03A7-F928-48A7-825C-FD46DB37A97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1541745-3E90-48DB-8D3C-1AA896512F9A}" type="pres">
      <dgm:prSet presAssocID="{D0DA03A7-F928-48A7-825C-FD46DB37A978}" presName="desTx" presStyleLbl="alignAccFollowNode1" presStyleIdx="0" presStyleCnt="4">
        <dgm:presLayoutVars>
          <dgm:bulletEnabled val="1"/>
        </dgm:presLayoutVars>
      </dgm:prSet>
      <dgm:spPr/>
    </dgm:pt>
    <dgm:pt modelId="{D91D1417-E317-423D-ADE9-81B4E6DB63D7}" type="pres">
      <dgm:prSet presAssocID="{7AD67718-2FF7-4EE8-B7CE-18BF68794D56}" presName="space" presStyleCnt="0"/>
      <dgm:spPr/>
    </dgm:pt>
    <dgm:pt modelId="{301DCF0F-F1AB-459B-928A-0483967EF8A0}" type="pres">
      <dgm:prSet presAssocID="{177CF9B5-24C2-4F75-9CE0-6BCBE0AEC3DA}" presName="composite" presStyleCnt="0"/>
      <dgm:spPr/>
    </dgm:pt>
    <dgm:pt modelId="{2F8A7992-A4C7-4D6D-AEE9-0DC2A64E1B2C}" type="pres">
      <dgm:prSet presAssocID="{177CF9B5-24C2-4F75-9CE0-6BCBE0AEC3D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AC520D6-63E2-4DA8-B4DF-40E41ADB1C5A}" type="pres">
      <dgm:prSet presAssocID="{177CF9B5-24C2-4F75-9CE0-6BCBE0AEC3DA}" presName="desTx" presStyleLbl="alignAccFollowNode1" presStyleIdx="1" presStyleCnt="4" custLinFactNeighborY="-1615">
        <dgm:presLayoutVars>
          <dgm:bulletEnabled val="1"/>
        </dgm:presLayoutVars>
      </dgm:prSet>
      <dgm:spPr/>
    </dgm:pt>
    <dgm:pt modelId="{5602D3E2-BB36-4D48-B922-EB73703617FC}" type="pres">
      <dgm:prSet presAssocID="{EB3B52D4-0FB4-4D78-A524-3D9F298C6692}" presName="space" presStyleCnt="0"/>
      <dgm:spPr/>
    </dgm:pt>
    <dgm:pt modelId="{E894AF1F-870A-4693-AD72-3C5E2B3CA054}" type="pres">
      <dgm:prSet presAssocID="{41D4D42F-F8C2-42AE-9D60-F3E136F9200C}" presName="composite" presStyleCnt="0"/>
      <dgm:spPr/>
    </dgm:pt>
    <dgm:pt modelId="{5F84E303-24DF-4AA8-8470-FEB4B480B61F}" type="pres">
      <dgm:prSet presAssocID="{41D4D42F-F8C2-42AE-9D60-F3E136F920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CEB67BF9-087B-4A77-B4E1-47BDB6559FED}" type="pres">
      <dgm:prSet presAssocID="{41D4D42F-F8C2-42AE-9D60-F3E136F9200C}" presName="desTx" presStyleLbl="alignAccFollowNode1" presStyleIdx="2" presStyleCnt="4" custLinFactNeighborX="221" custLinFactNeighborY="-28">
        <dgm:presLayoutVars>
          <dgm:bulletEnabled val="1"/>
        </dgm:presLayoutVars>
      </dgm:prSet>
      <dgm:spPr/>
    </dgm:pt>
    <dgm:pt modelId="{90D8F699-A191-498A-923B-1A6EA4373C39}" type="pres">
      <dgm:prSet presAssocID="{83FB27FD-BD6C-4A24-9093-CE414FDB7333}" presName="space" presStyleCnt="0"/>
      <dgm:spPr/>
    </dgm:pt>
    <dgm:pt modelId="{122506F6-2498-4E09-BC2B-7FF0DF38BC95}" type="pres">
      <dgm:prSet presAssocID="{8E4942CA-8125-4110-AE50-1DBD5985AC06}" presName="composite" presStyleCnt="0"/>
      <dgm:spPr/>
    </dgm:pt>
    <dgm:pt modelId="{9E9F9454-E158-4B4E-919B-C816E122CF68}" type="pres">
      <dgm:prSet presAssocID="{8E4942CA-8125-4110-AE50-1DBD5985AC0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9812DB08-B88E-4CB0-AF90-34293DF2268A}" type="pres">
      <dgm:prSet presAssocID="{8E4942CA-8125-4110-AE50-1DBD5985AC0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7179409-A5EC-4B11-B714-6198E2734232}" srcId="{D0DA03A7-F928-48A7-825C-FD46DB37A978}" destId="{7AB611C1-F0DF-432E-BBF0-0F85CB656CB9}" srcOrd="2" destOrd="0" parTransId="{EA75A2F4-F078-4B85-A4DC-BDC7EF921DC3}" sibTransId="{1D0EF9A3-B7E8-4309-8053-8CA8F89B9EBD}"/>
    <dgm:cxn modelId="{40D5930B-ADD8-4CD4-B463-0C986DBFAE54}" type="presOf" srcId="{3C0877A1-7083-46AD-BEBB-A11671B8FEFC}" destId="{F1541745-3E90-48DB-8D3C-1AA896512F9A}" srcOrd="0" destOrd="0" presId="urn:microsoft.com/office/officeart/2005/8/layout/hList1"/>
    <dgm:cxn modelId="{4A80DC10-50FF-46B4-92A5-10B96FAEBDF1}" srcId="{8E4942CA-8125-4110-AE50-1DBD5985AC06}" destId="{ADDB96FA-940B-44A0-873F-A34ED548D213}" srcOrd="1" destOrd="0" parTransId="{771E36A1-0831-43E3-A202-0794A6EA79B2}" sibTransId="{ADB3D3E5-204C-40FF-B3A6-644BB7B3A620}"/>
    <dgm:cxn modelId="{A7F14D13-690F-4C75-BC06-987063BA61DF}" srcId="{54B0DCE2-DDB9-4712-AD2F-CCC5EDE90A71}" destId="{D0DA03A7-F928-48A7-825C-FD46DB37A978}" srcOrd="0" destOrd="0" parTransId="{FFCDA11E-3EDB-4DB9-AE2D-BD8DC3749DD1}" sibTransId="{7AD67718-2FF7-4EE8-B7CE-18BF68794D56}"/>
    <dgm:cxn modelId="{A129A31A-27EF-4C8D-BFB1-32B2020AFE77}" srcId="{41D4D42F-F8C2-42AE-9D60-F3E136F9200C}" destId="{498A3FB4-75B8-4ABB-AC0F-561FCDDA3C8B}" srcOrd="1" destOrd="0" parTransId="{68344A69-48C4-44AE-A595-FE80F5BC2701}" sibTransId="{E18BF064-9A0E-4785-9B93-5C76C2228B04}"/>
    <dgm:cxn modelId="{15C1AA1F-1AC2-4BD0-B859-B0B93F055729}" srcId="{177CF9B5-24C2-4F75-9CE0-6BCBE0AEC3DA}" destId="{24C4D801-1B42-4C38-96AB-AED21C8E5D91}" srcOrd="2" destOrd="0" parTransId="{ECCF0A33-9FF4-461B-81E4-CB9F09C97ACA}" sibTransId="{AA916CE9-4992-4180-A897-6147A3CE3C2B}"/>
    <dgm:cxn modelId="{6BCABB29-6525-4D11-84B5-CB8507E15652}" type="presOf" srcId="{D0DA03A7-F928-48A7-825C-FD46DB37A978}" destId="{25DD20F0-CD30-4D7F-9F41-DFB727A91DEF}" srcOrd="0" destOrd="0" presId="urn:microsoft.com/office/officeart/2005/8/layout/hList1"/>
    <dgm:cxn modelId="{82A7663C-F8DB-428C-BFB8-6952C80F50B2}" type="presOf" srcId="{ADDB96FA-940B-44A0-873F-A34ED548D213}" destId="{9812DB08-B88E-4CB0-AF90-34293DF2268A}" srcOrd="0" destOrd="1" presId="urn:microsoft.com/office/officeart/2005/8/layout/hList1"/>
    <dgm:cxn modelId="{7EDDF73F-1064-481D-83A1-26F655FA5338}" srcId="{177CF9B5-24C2-4F75-9CE0-6BCBE0AEC3DA}" destId="{1F4E95F0-37A9-4B37-AFB5-3AB140186D47}" srcOrd="0" destOrd="0" parTransId="{91930D5E-EAAD-48BA-838E-DCF6194B50D7}" sibTransId="{5F3FE14C-7434-49CA-9A18-BFA486438370}"/>
    <dgm:cxn modelId="{FB93135B-F734-48F0-A051-79AD248B8B06}" type="presOf" srcId="{41D4D42F-F8C2-42AE-9D60-F3E136F9200C}" destId="{5F84E303-24DF-4AA8-8470-FEB4B480B61F}" srcOrd="0" destOrd="0" presId="urn:microsoft.com/office/officeart/2005/8/layout/hList1"/>
    <dgm:cxn modelId="{C527D55F-0020-4690-97C4-E37B90BB3C92}" type="presOf" srcId="{3C24E8B3-2881-4F11-AB74-2DE150519C72}" destId="{CEB67BF9-087B-4A77-B4E1-47BDB6559FED}" srcOrd="0" destOrd="0" presId="urn:microsoft.com/office/officeart/2005/8/layout/hList1"/>
    <dgm:cxn modelId="{8D53AA46-091B-426A-973C-6576F84D5F2A}" srcId="{177CF9B5-24C2-4F75-9CE0-6BCBE0AEC3DA}" destId="{E0EFBC0C-313A-4307-AB66-7C0622BD6141}" srcOrd="1" destOrd="0" parTransId="{10340D00-B841-4F21-8FBD-9CCCF0A97815}" sibTransId="{F80FF776-217F-4AD1-9AC7-E1317E651F01}"/>
    <dgm:cxn modelId="{9C956E51-1DFC-4BFF-BE7D-1DE0CECFDA30}" srcId="{54B0DCE2-DDB9-4712-AD2F-CCC5EDE90A71}" destId="{177CF9B5-24C2-4F75-9CE0-6BCBE0AEC3DA}" srcOrd="1" destOrd="0" parTransId="{67EB25F5-4E8A-4F48-9F89-58B7BB174038}" sibTransId="{EB3B52D4-0FB4-4D78-A524-3D9F298C6692}"/>
    <dgm:cxn modelId="{F5606157-BEE8-474A-9D97-1F4D8D772655}" srcId="{41D4D42F-F8C2-42AE-9D60-F3E136F9200C}" destId="{B762A0D1-6CD4-4A05-9414-5C1FEFBD22C6}" srcOrd="2" destOrd="0" parTransId="{63D54512-93AF-4AB0-B01D-4FE362D84558}" sibTransId="{D9CA45D5-A96D-4748-9341-2591B52AA24B}"/>
    <dgm:cxn modelId="{F18A3279-C1E9-4E5D-A0D1-16A6978279A0}" type="presOf" srcId="{24C4D801-1B42-4C38-96AB-AED21C8E5D91}" destId="{4AC520D6-63E2-4DA8-B4DF-40E41ADB1C5A}" srcOrd="0" destOrd="2" presId="urn:microsoft.com/office/officeart/2005/8/layout/hList1"/>
    <dgm:cxn modelId="{FFF8D95A-421C-4D5F-A0E3-7B6196F6CC04}" type="presOf" srcId="{B762A0D1-6CD4-4A05-9414-5C1FEFBD22C6}" destId="{CEB67BF9-087B-4A77-B4E1-47BDB6559FED}" srcOrd="0" destOrd="2" presId="urn:microsoft.com/office/officeart/2005/8/layout/hList1"/>
    <dgm:cxn modelId="{ACB6F57A-4E4D-4D6E-A7B8-E5889F939C29}" type="presOf" srcId="{498A3FB4-75B8-4ABB-AC0F-561FCDDA3C8B}" destId="{CEB67BF9-087B-4A77-B4E1-47BDB6559FED}" srcOrd="0" destOrd="1" presId="urn:microsoft.com/office/officeart/2005/8/layout/hList1"/>
    <dgm:cxn modelId="{A7023682-9019-47C9-852E-3A194CAD0719}" type="presOf" srcId="{177CF9B5-24C2-4F75-9CE0-6BCBE0AEC3DA}" destId="{2F8A7992-A4C7-4D6D-AEE9-0DC2A64E1B2C}" srcOrd="0" destOrd="0" presId="urn:microsoft.com/office/officeart/2005/8/layout/hList1"/>
    <dgm:cxn modelId="{E4183F82-A85B-4A2C-9569-7E461EAE99D0}" type="presOf" srcId="{7AB611C1-F0DF-432E-BBF0-0F85CB656CB9}" destId="{F1541745-3E90-48DB-8D3C-1AA896512F9A}" srcOrd="0" destOrd="2" presId="urn:microsoft.com/office/officeart/2005/8/layout/hList1"/>
    <dgm:cxn modelId="{178B6189-3296-4F4B-9A65-57EA7F11D565}" type="presOf" srcId="{E0EFBC0C-313A-4307-AB66-7C0622BD6141}" destId="{4AC520D6-63E2-4DA8-B4DF-40E41ADB1C5A}" srcOrd="0" destOrd="1" presId="urn:microsoft.com/office/officeart/2005/8/layout/hList1"/>
    <dgm:cxn modelId="{5B600E8E-5C98-40BA-ADCC-A5E0086E4F4D}" srcId="{D0DA03A7-F928-48A7-825C-FD46DB37A978}" destId="{0BD25532-87AE-481B-AED5-4D9313CF6004}" srcOrd="1" destOrd="0" parTransId="{7DB38D5D-915A-42DF-ADA0-AD05595CA9A9}" sibTransId="{FA0BBEA8-9CBC-4DB9-A199-7824576817E6}"/>
    <dgm:cxn modelId="{F7630297-5452-419C-86C2-A30A65B2FF14}" type="presOf" srcId="{1F4E95F0-37A9-4B37-AFB5-3AB140186D47}" destId="{4AC520D6-63E2-4DA8-B4DF-40E41ADB1C5A}" srcOrd="0" destOrd="0" presId="urn:microsoft.com/office/officeart/2005/8/layout/hList1"/>
    <dgm:cxn modelId="{A4744BC0-FA33-4985-A4AF-D54C7B54FB3F}" srcId="{D0DA03A7-F928-48A7-825C-FD46DB37A978}" destId="{3C0877A1-7083-46AD-BEBB-A11671B8FEFC}" srcOrd="0" destOrd="0" parTransId="{9DA6F760-8EE4-41D9-AB26-99C4C9A29C89}" sibTransId="{095ADE4E-8414-4082-9488-CCDF2FB91EC3}"/>
    <dgm:cxn modelId="{99D1BECC-3CE0-4DB4-891D-4B790E0CB3D4}" srcId="{8E4942CA-8125-4110-AE50-1DBD5985AC06}" destId="{4411CF1F-363C-440F-BA1F-CB55CA97031B}" srcOrd="0" destOrd="0" parTransId="{64FBF44C-0D88-44D8-9D8D-356B1445CE1C}" sibTransId="{A1E0F563-D7D1-4B43-952E-1486369618FA}"/>
    <dgm:cxn modelId="{6ED207CE-BC40-4B74-9FDD-8CAACDCDCC79}" type="presOf" srcId="{4411CF1F-363C-440F-BA1F-CB55CA97031B}" destId="{9812DB08-B88E-4CB0-AF90-34293DF2268A}" srcOrd="0" destOrd="0" presId="urn:microsoft.com/office/officeart/2005/8/layout/hList1"/>
    <dgm:cxn modelId="{169C98DC-8E38-49E8-A5B9-8730F665C7A3}" srcId="{54B0DCE2-DDB9-4712-AD2F-CCC5EDE90A71}" destId="{8E4942CA-8125-4110-AE50-1DBD5985AC06}" srcOrd="3" destOrd="0" parTransId="{0FD9D2CB-A1AF-4152-B885-23DFBABE9DC0}" sibTransId="{A849B91D-BCD4-4341-A50F-01AA70120681}"/>
    <dgm:cxn modelId="{87DEAADC-3CC3-4B7F-89B6-DA98B2530DAE}" srcId="{41D4D42F-F8C2-42AE-9D60-F3E136F9200C}" destId="{3C24E8B3-2881-4F11-AB74-2DE150519C72}" srcOrd="0" destOrd="0" parTransId="{38A6EE84-B5A8-4C50-B2FA-E6CAB2044F6E}" sibTransId="{1A0FD19D-7A6E-4F99-8B31-126EA96C4C46}"/>
    <dgm:cxn modelId="{8352C6DC-D4BD-4A01-BB3A-39FAEBA84802}" type="presOf" srcId="{8E4942CA-8125-4110-AE50-1DBD5985AC06}" destId="{9E9F9454-E158-4B4E-919B-C816E122CF68}" srcOrd="0" destOrd="0" presId="urn:microsoft.com/office/officeart/2005/8/layout/hList1"/>
    <dgm:cxn modelId="{9DFC51F1-9D99-4C45-9242-6C1EEC3CA35A}" srcId="{54B0DCE2-DDB9-4712-AD2F-CCC5EDE90A71}" destId="{41D4D42F-F8C2-42AE-9D60-F3E136F9200C}" srcOrd="2" destOrd="0" parTransId="{FD2B171D-A904-4BD0-86D5-2984A99B87B2}" sibTransId="{83FB27FD-BD6C-4A24-9093-CE414FDB7333}"/>
    <dgm:cxn modelId="{B11E02FE-3F64-404C-B480-1F104A834ECC}" type="presOf" srcId="{0BD25532-87AE-481B-AED5-4D9313CF6004}" destId="{F1541745-3E90-48DB-8D3C-1AA896512F9A}" srcOrd="0" destOrd="1" presId="urn:microsoft.com/office/officeart/2005/8/layout/hList1"/>
    <dgm:cxn modelId="{34D928FF-D3B0-45A9-8433-D6106F8FE4CA}" type="presOf" srcId="{54B0DCE2-DDB9-4712-AD2F-CCC5EDE90A71}" destId="{1D2BD833-2BF8-404A-A565-97A742F513F9}" srcOrd="0" destOrd="0" presId="urn:microsoft.com/office/officeart/2005/8/layout/hList1"/>
    <dgm:cxn modelId="{60509381-8C74-4877-93F1-F36B216922C3}" type="presParOf" srcId="{1D2BD833-2BF8-404A-A565-97A742F513F9}" destId="{DA76CE9E-582B-4A64-95A6-F05EC6A3F267}" srcOrd="0" destOrd="0" presId="urn:microsoft.com/office/officeart/2005/8/layout/hList1"/>
    <dgm:cxn modelId="{8B785891-5733-4E79-99A0-24C1132F3378}" type="presParOf" srcId="{DA76CE9E-582B-4A64-95A6-F05EC6A3F267}" destId="{25DD20F0-CD30-4D7F-9F41-DFB727A91DEF}" srcOrd="0" destOrd="0" presId="urn:microsoft.com/office/officeart/2005/8/layout/hList1"/>
    <dgm:cxn modelId="{AEA9831A-0305-44D9-9FDA-8DAD3CF2D181}" type="presParOf" srcId="{DA76CE9E-582B-4A64-95A6-F05EC6A3F267}" destId="{F1541745-3E90-48DB-8D3C-1AA896512F9A}" srcOrd="1" destOrd="0" presId="urn:microsoft.com/office/officeart/2005/8/layout/hList1"/>
    <dgm:cxn modelId="{81178F62-6A21-441C-B9F5-EC3F326C1E69}" type="presParOf" srcId="{1D2BD833-2BF8-404A-A565-97A742F513F9}" destId="{D91D1417-E317-423D-ADE9-81B4E6DB63D7}" srcOrd="1" destOrd="0" presId="urn:microsoft.com/office/officeart/2005/8/layout/hList1"/>
    <dgm:cxn modelId="{C70E77BE-6200-40DB-881D-868FAA78F3E7}" type="presParOf" srcId="{1D2BD833-2BF8-404A-A565-97A742F513F9}" destId="{301DCF0F-F1AB-459B-928A-0483967EF8A0}" srcOrd="2" destOrd="0" presId="urn:microsoft.com/office/officeart/2005/8/layout/hList1"/>
    <dgm:cxn modelId="{A99EC0F8-5D2B-48DE-899E-64A47C889B44}" type="presParOf" srcId="{301DCF0F-F1AB-459B-928A-0483967EF8A0}" destId="{2F8A7992-A4C7-4D6D-AEE9-0DC2A64E1B2C}" srcOrd="0" destOrd="0" presId="urn:microsoft.com/office/officeart/2005/8/layout/hList1"/>
    <dgm:cxn modelId="{8226A27A-CB8B-452C-B4D5-52B8AF99C0C4}" type="presParOf" srcId="{301DCF0F-F1AB-459B-928A-0483967EF8A0}" destId="{4AC520D6-63E2-4DA8-B4DF-40E41ADB1C5A}" srcOrd="1" destOrd="0" presId="urn:microsoft.com/office/officeart/2005/8/layout/hList1"/>
    <dgm:cxn modelId="{9C04477A-2D24-465E-9516-C864FB0C1963}" type="presParOf" srcId="{1D2BD833-2BF8-404A-A565-97A742F513F9}" destId="{5602D3E2-BB36-4D48-B922-EB73703617FC}" srcOrd="3" destOrd="0" presId="urn:microsoft.com/office/officeart/2005/8/layout/hList1"/>
    <dgm:cxn modelId="{85C89E7E-5975-4429-AB28-9410CB0D17BB}" type="presParOf" srcId="{1D2BD833-2BF8-404A-A565-97A742F513F9}" destId="{E894AF1F-870A-4693-AD72-3C5E2B3CA054}" srcOrd="4" destOrd="0" presId="urn:microsoft.com/office/officeart/2005/8/layout/hList1"/>
    <dgm:cxn modelId="{69A5A444-81EA-462B-8249-616BECCA6BD8}" type="presParOf" srcId="{E894AF1F-870A-4693-AD72-3C5E2B3CA054}" destId="{5F84E303-24DF-4AA8-8470-FEB4B480B61F}" srcOrd="0" destOrd="0" presId="urn:microsoft.com/office/officeart/2005/8/layout/hList1"/>
    <dgm:cxn modelId="{FD8526C5-07C1-46EF-8260-B4C91418822D}" type="presParOf" srcId="{E894AF1F-870A-4693-AD72-3C5E2B3CA054}" destId="{CEB67BF9-087B-4A77-B4E1-47BDB6559FED}" srcOrd="1" destOrd="0" presId="urn:microsoft.com/office/officeart/2005/8/layout/hList1"/>
    <dgm:cxn modelId="{8D636709-4E7B-4618-B307-41C292846245}" type="presParOf" srcId="{1D2BD833-2BF8-404A-A565-97A742F513F9}" destId="{90D8F699-A191-498A-923B-1A6EA4373C39}" srcOrd="5" destOrd="0" presId="urn:microsoft.com/office/officeart/2005/8/layout/hList1"/>
    <dgm:cxn modelId="{F108CAAE-277B-4BF9-B15D-EC3F4F940733}" type="presParOf" srcId="{1D2BD833-2BF8-404A-A565-97A742F513F9}" destId="{122506F6-2498-4E09-BC2B-7FF0DF38BC95}" srcOrd="6" destOrd="0" presId="urn:microsoft.com/office/officeart/2005/8/layout/hList1"/>
    <dgm:cxn modelId="{416A721B-2A1B-4FE3-B2A6-3B04A4821E5E}" type="presParOf" srcId="{122506F6-2498-4E09-BC2B-7FF0DF38BC95}" destId="{9E9F9454-E158-4B4E-919B-C816E122CF68}" srcOrd="0" destOrd="0" presId="urn:microsoft.com/office/officeart/2005/8/layout/hList1"/>
    <dgm:cxn modelId="{6B4C0BB6-51EB-4B0A-AA4E-1033F074887F}" type="presParOf" srcId="{122506F6-2498-4E09-BC2B-7FF0DF38BC95}" destId="{9812DB08-B88E-4CB0-AF90-34293DF226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B0DCE2-DDB9-4712-AD2F-CCC5EDE90A71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177CF9B5-24C2-4F75-9CE0-6BCBE0AEC3DA}">
      <dgm:prSet phldrT="[文本]"/>
      <dgm:spPr/>
      <dgm:t>
        <a:bodyPr/>
        <a:lstStyle/>
        <a:p>
          <a:r>
            <a:rPr lang="zh-CN" altLang="en-US" dirty="0"/>
            <a:t>常用工具包（</a:t>
          </a:r>
          <a:r>
            <a:rPr lang="en-US" altLang="zh-CN" dirty="0"/>
            <a:t>4+4</a:t>
          </a:r>
          <a:r>
            <a:rPr lang="zh-CN" altLang="en-US" dirty="0"/>
            <a:t>）</a:t>
          </a:r>
        </a:p>
      </dgm:t>
    </dgm:pt>
    <dgm:pt modelId="{67EB25F5-4E8A-4F48-9F89-58B7BB174038}" type="par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EB3B52D4-0FB4-4D78-A524-3D9F298C6692}" type="sib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1F4E95F0-37A9-4B37-AFB5-3AB140186D47}">
      <dgm:prSet phldrT="[文本]"/>
      <dgm:spPr/>
      <dgm:t>
        <a:bodyPr/>
        <a:lstStyle/>
        <a:p>
          <a:r>
            <a:rPr lang="en-US" altLang="zh-CN" dirty="0" err="1"/>
            <a:t>Numpy</a:t>
          </a:r>
          <a:endParaRPr lang="zh-CN" altLang="en-US" dirty="0"/>
        </a:p>
      </dgm:t>
    </dgm:pt>
    <dgm:pt modelId="{91930D5E-EAAD-48BA-838E-DCF6194B50D7}" type="par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5F3FE14C-7434-49CA-9A18-BFA486438370}" type="sibTrans" cxnId="{7EDDF73F-1064-481D-83A1-26F655FA5338}">
      <dgm:prSet/>
      <dgm:spPr/>
      <dgm:t>
        <a:bodyPr/>
        <a:lstStyle/>
        <a:p>
          <a:endParaRPr lang="zh-CN" altLang="en-US"/>
        </a:p>
      </dgm:t>
    </dgm:pt>
    <dgm:pt modelId="{D0DA03A7-F928-48A7-825C-FD46DB37A978}">
      <dgm:prSet phldrT="[文本]"/>
      <dgm:spPr/>
      <dgm:t>
        <a:bodyPr/>
        <a:lstStyle/>
        <a:p>
          <a:r>
            <a:rPr lang="zh-CN" altLang="en-US" dirty="0"/>
            <a:t>初识</a:t>
          </a:r>
          <a:r>
            <a:rPr lang="en-US" altLang="zh-CN" dirty="0"/>
            <a:t>Python</a:t>
          </a:r>
          <a:r>
            <a:rPr lang="zh-CN" altLang="en-US" dirty="0"/>
            <a:t>工具包（</a:t>
          </a:r>
          <a:r>
            <a:rPr lang="en-US" altLang="zh-CN" dirty="0"/>
            <a:t>2+2</a:t>
          </a:r>
          <a:r>
            <a:rPr lang="zh-CN" altLang="en-US" dirty="0"/>
            <a:t>）</a:t>
          </a:r>
        </a:p>
      </dgm:t>
    </dgm:pt>
    <dgm:pt modelId="{FFCDA11E-3EDB-4DB9-AE2D-BD8DC3749DD1}" type="par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7AD67718-2FF7-4EE8-B7CE-18BF68794D56}" type="sib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3C0877A1-7083-46AD-BEBB-A11671B8FEFC}">
      <dgm:prSet phldrT="[文本]"/>
      <dgm:spPr/>
      <dgm:t>
        <a:bodyPr/>
        <a:lstStyle/>
        <a:p>
          <a:r>
            <a:rPr lang="zh-CN" altLang="en-US" dirty="0"/>
            <a:t>传统编程回顾</a:t>
          </a:r>
        </a:p>
      </dgm:t>
    </dgm:pt>
    <dgm:pt modelId="{9DA6F760-8EE4-41D9-AB26-99C4C9A29C89}" type="par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95ADE4E-8414-4082-9488-CCDF2FB91EC3}" type="sib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36126E94-E4BB-4868-8FAE-C300379C61FD}">
      <dgm:prSet phldrT="[文本]"/>
      <dgm:spPr/>
      <dgm:t>
        <a:bodyPr/>
        <a:lstStyle/>
        <a:p>
          <a:r>
            <a:rPr lang="en-US" altLang="zh-CN" dirty="0"/>
            <a:t>Pandas</a:t>
          </a:r>
          <a:endParaRPr lang="zh-CN" altLang="en-US" dirty="0"/>
        </a:p>
      </dgm:t>
    </dgm:pt>
    <dgm:pt modelId="{65E5FCFD-D1D2-4E9F-BD6F-85C280B68C1B}" type="parTrans" cxnId="{C16ED2CA-1FA6-406B-9125-8F0F65837175}">
      <dgm:prSet/>
      <dgm:spPr/>
      <dgm:t>
        <a:bodyPr/>
        <a:lstStyle/>
        <a:p>
          <a:endParaRPr lang="zh-CN" altLang="en-US"/>
        </a:p>
      </dgm:t>
    </dgm:pt>
    <dgm:pt modelId="{9099536A-433B-4AC5-973C-4051D83C78C3}" type="sibTrans" cxnId="{C16ED2CA-1FA6-406B-9125-8F0F65837175}">
      <dgm:prSet/>
      <dgm:spPr/>
      <dgm:t>
        <a:bodyPr/>
        <a:lstStyle/>
        <a:p>
          <a:endParaRPr lang="zh-CN" altLang="en-US"/>
        </a:p>
      </dgm:t>
    </dgm:pt>
    <dgm:pt modelId="{DA336B48-B521-4891-A703-AC51F7C25985}">
      <dgm:prSet phldrT="[文本]"/>
      <dgm:spPr/>
      <dgm:t>
        <a:bodyPr/>
        <a:lstStyle/>
        <a:p>
          <a:r>
            <a:rPr lang="en-US" altLang="zh-CN" dirty="0"/>
            <a:t>Matplotlib</a:t>
          </a:r>
          <a:endParaRPr lang="zh-CN" altLang="en-US" dirty="0"/>
        </a:p>
      </dgm:t>
    </dgm:pt>
    <dgm:pt modelId="{EEA7A452-83B5-4C19-8F3D-E69DC9B3F4DC}" type="parTrans" cxnId="{01956A53-6B5A-4167-8828-19749D115B5D}">
      <dgm:prSet/>
      <dgm:spPr/>
      <dgm:t>
        <a:bodyPr/>
        <a:lstStyle/>
        <a:p>
          <a:endParaRPr lang="zh-CN" altLang="en-US"/>
        </a:p>
      </dgm:t>
    </dgm:pt>
    <dgm:pt modelId="{253C90A0-4D4F-463C-9EC6-74EA422AF62E}" type="sibTrans" cxnId="{01956A53-6B5A-4167-8828-19749D115B5D}">
      <dgm:prSet/>
      <dgm:spPr/>
      <dgm:t>
        <a:bodyPr/>
        <a:lstStyle/>
        <a:p>
          <a:endParaRPr lang="zh-CN" altLang="en-US"/>
        </a:p>
      </dgm:t>
    </dgm:pt>
    <dgm:pt modelId="{DA0FFC5F-9EC4-4D36-8307-A4069406E67A}">
      <dgm:prSet phldrT="[文本]"/>
      <dgm:spPr/>
      <dgm:t>
        <a:bodyPr/>
        <a:lstStyle/>
        <a:p>
          <a:r>
            <a:rPr lang="zh-CN" altLang="en-US" dirty="0"/>
            <a:t>工具包编程引入</a:t>
          </a:r>
        </a:p>
      </dgm:t>
    </dgm:pt>
    <dgm:pt modelId="{8B62C183-0B66-44C9-84C9-3B052DC389A2}" type="parTrans" cxnId="{EB9FB17F-6031-42DF-9DBF-556B4D420F15}">
      <dgm:prSet/>
      <dgm:spPr/>
      <dgm:t>
        <a:bodyPr/>
        <a:lstStyle/>
        <a:p>
          <a:endParaRPr lang="zh-CN" altLang="en-US"/>
        </a:p>
      </dgm:t>
    </dgm:pt>
    <dgm:pt modelId="{8183D04A-FB29-41AD-BE16-474B78B35472}" type="sibTrans" cxnId="{EB9FB17F-6031-42DF-9DBF-556B4D420F15}">
      <dgm:prSet/>
      <dgm:spPr/>
      <dgm:t>
        <a:bodyPr/>
        <a:lstStyle/>
        <a:p>
          <a:endParaRPr lang="zh-CN" altLang="en-US"/>
        </a:p>
      </dgm:t>
    </dgm:pt>
    <dgm:pt modelId="{DBD50AE4-B26C-4EE6-9F52-51EA810ED6B8}">
      <dgm:prSet phldrT="[文本]"/>
      <dgm:spPr/>
      <dgm:t>
        <a:bodyPr/>
        <a:lstStyle/>
        <a:p>
          <a:r>
            <a:rPr lang="zh-CN" altLang="en-US" dirty="0"/>
            <a:t>问题求解示例</a:t>
          </a:r>
        </a:p>
      </dgm:t>
    </dgm:pt>
    <dgm:pt modelId="{1490FBAC-0976-4F5A-99E4-DA924A036AAC}" type="parTrans" cxnId="{DB42A26D-9F08-428B-B742-69701A980EAB}">
      <dgm:prSet/>
      <dgm:spPr/>
      <dgm:t>
        <a:bodyPr/>
        <a:lstStyle/>
        <a:p>
          <a:endParaRPr lang="zh-CN" altLang="en-US"/>
        </a:p>
      </dgm:t>
    </dgm:pt>
    <dgm:pt modelId="{5D6140A2-5A79-4211-909A-96D1C660C922}" type="sibTrans" cxnId="{DB42A26D-9F08-428B-B742-69701A980EAB}">
      <dgm:prSet/>
      <dgm:spPr/>
      <dgm:t>
        <a:bodyPr/>
        <a:lstStyle/>
        <a:p>
          <a:endParaRPr lang="zh-CN" altLang="en-US"/>
        </a:p>
      </dgm:t>
    </dgm:pt>
    <dgm:pt modelId="{1D2BD833-2BF8-404A-A565-97A742F513F9}" type="pres">
      <dgm:prSet presAssocID="{54B0DCE2-DDB9-4712-AD2F-CCC5EDE90A71}" presName="Name0" presStyleCnt="0">
        <dgm:presLayoutVars>
          <dgm:dir/>
          <dgm:animLvl val="lvl"/>
          <dgm:resizeHandles val="exact"/>
        </dgm:presLayoutVars>
      </dgm:prSet>
      <dgm:spPr/>
    </dgm:pt>
    <dgm:pt modelId="{DA76CE9E-582B-4A64-95A6-F05EC6A3F267}" type="pres">
      <dgm:prSet presAssocID="{D0DA03A7-F928-48A7-825C-FD46DB37A978}" presName="composite" presStyleCnt="0"/>
      <dgm:spPr/>
    </dgm:pt>
    <dgm:pt modelId="{25DD20F0-CD30-4D7F-9F41-DFB727A91DEF}" type="pres">
      <dgm:prSet presAssocID="{D0DA03A7-F928-48A7-825C-FD46DB37A97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1541745-3E90-48DB-8D3C-1AA896512F9A}" type="pres">
      <dgm:prSet presAssocID="{D0DA03A7-F928-48A7-825C-FD46DB37A978}" presName="desTx" presStyleLbl="alignAccFollowNode1" presStyleIdx="0" presStyleCnt="2">
        <dgm:presLayoutVars>
          <dgm:bulletEnabled val="1"/>
        </dgm:presLayoutVars>
      </dgm:prSet>
      <dgm:spPr/>
    </dgm:pt>
    <dgm:pt modelId="{D91D1417-E317-423D-ADE9-81B4E6DB63D7}" type="pres">
      <dgm:prSet presAssocID="{7AD67718-2FF7-4EE8-B7CE-18BF68794D56}" presName="space" presStyleCnt="0"/>
      <dgm:spPr/>
    </dgm:pt>
    <dgm:pt modelId="{301DCF0F-F1AB-459B-928A-0483967EF8A0}" type="pres">
      <dgm:prSet presAssocID="{177CF9B5-24C2-4F75-9CE0-6BCBE0AEC3DA}" presName="composite" presStyleCnt="0"/>
      <dgm:spPr/>
    </dgm:pt>
    <dgm:pt modelId="{2F8A7992-A4C7-4D6D-AEE9-0DC2A64E1B2C}" type="pres">
      <dgm:prSet presAssocID="{177CF9B5-24C2-4F75-9CE0-6BCBE0AEC3D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AC520D6-63E2-4DA8-B4DF-40E41ADB1C5A}" type="pres">
      <dgm:prSet presAssocID="{177CF9B5-24C2-4F75-9CE0-6BCBE0AEC3D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5C2F203-4134-4CC0-8ED5-E4C8EEED306E}" type="presOf" srcId="{DA0FFC5F-9EC4-4D36-8307-A4069406E67A}" destId="{F1541745-3E90-48DB-8D3C-1AA896512F9A}" srcOrd="0" destOrd="1" presId="urn:microsoft.com/office/officeart/2005/8/layout/hList1"/>
    <dgm:cxn modelId="{40D5930B-ADD8-4CD4-B463-0C986DBFAE54}" type="presOf" srcId="{3C0877A1-7083-46AD-BEBB-A11671B8FEFC}" destId="{F1541745-3E90-48DB-8D3C-1AA896512F9A}" srcOrd="0" destOrd="0" presId="urn:microsoft.com/office/officeart/2005/8/layout/hList1"/>
    <dgm:cxn modelId="{A7F14D13-690F-4C75-BC06-987063BA61DF}" srcId="{54B0DCE2-DDB9-4712-AD2F-CCC5EDE90A71}" destId="{D0DA03A7-F928-48A7-825C-FD46DB37A978}" srcOrd="0" destOrd="0" parTransId="{FFCDA11E-3EDB-4DB9-AE2D-BD8DC3749DD1}" sibTransId="{7AD67718-2FF7-4EE8-B7CE-18BF68794D56}"/>
    <dgm:cxn modelId="{6BCABB29-6525-4D11-84B5-CB8507E15652}" type="presOf" srcId="{D0DA03A7-F928-48A7-825C-FD46DB37A978}" destId="{25DD20F0-CD30-4D7F-9F41-DFB727A91DEF}" srcOrd="0" destOrd="0" presId="urn:microsoft.com/office/officeart/2005/8/layout/hList1"/>
    <dgm:cxn modelId="{7EDDF73F-1064-481D-83A1-26F655FA5338}" srcId="{177CF9B5-24C2-4F75-9CE0-6BCBE0AEC3DA}" destId="{1F4E95F0-37A9-4B37-AFB5-3AB140186D47}" srcOrd="0" destOrd="0" parTransId="{91930D5E-EAAD-48BA-838E-DCF6194B50D7}" sibTransId="{5F3FE14C-7434-49CA-9A18-BFA486438370}"/>
    <dgm:cxn modelId="{DB42A26D-9F08-428B-B742-69701A980EAB}" srcId="{D0DA03A7-F928-48A7-825C-FD46DB37A978}" destId="{DBD50AE4-B26C-4EE6-9F52-51EA810ED6B8}" srcOrd="2" destOrd="0" parTransId="{1490FBAC-0976-4F5A-99E4-DA924A036AAC}" sibTransId="{5D6140A2-5A79-4211-909A-96D1C660C922}"/>
    <dgm:cxn modelId="{9C956E51-1DFC-4BFF-BE7D-1DE0CECFDA30}" srcId="{54B0DCE2-DDB9-4712-AD2F-CCC5EDE90A71}" destId="{177CF9B5-24C2-4F75-9CE0-6BCBE0AEC3DA}" srcOrd="1" destOrd="0" parTransId="{67EB25F5-4E8A-4F48-9F89-58B7BB174038}" sibTransId="{EB3B52D4-0FB4-4D78-A524-3D9F298C6692}"/>
    <dgm:cxn modelId="{01956A53-6B5A-4167-8828-19749D115B5D}" srcId="{177CF9B5-24C2-4F75-9CE0-6BCBE0AEC3DA}" destId="{DA336B48-B521-4891-A703-AC51F7C25985}" srcOrd="2" destOrd="0" parTransId="{EEA7A452-83B5-4C19-8F3D-E69DC9B3F4DC}" sibTransId="{253C90A0-4D4F-463C-9EC6-74EA422AF62E}"/>
    <dgm:cxn modelId="{EB9FB17F-6031-42DF-9DBF-556B4D420F15}" srcId="{D0DA03A7-F928-48A7-825C-FD46DB37A978}" destId="{DA0FFC5F-9EC4-4D36-8307-A4069406E67A}" srcOrd="1" destOrd="0" parTransId="{8B62C183-0B66-44C9-84C9-3B052DC389A2}" sibTransId="{8183D04A-FB29-41AD-BE16-474B78B35472}"/>
    <dgm:cxn modelId="{A7023682-9019-47C9-852E-3A194CAD0719}" type="presOf" srcId="{177CF9B5-24C2-4F75-9CE0-6BCBE0AEC3DA}" destId="{2F8A7992-A4C7-4D6D-AEE9-0DC2A64E1B2C}" srcOrd="0" destOrd="0" presId="urn:microsoft.com/office/officeart/2005/8/layout/hList1"/>
    <dgm:cxn modelId="{F7630297-5452-419C-86C2-A30A65B2FF14}" type="presOf" srcId="{1F4E95F0-37A9-4B37-AFB5-3AB140186D47}" destId="{4AC520D6-63E2-4DA8-B4DF-40E41ADB1C5A}" srcOrd="0" destOrd="0" presId="urn:microsoft.com/office/officeart/2005/8/layout/hList1"/>
    <dgm:cxn modelId="{A4744BC0-FA33-4985-A4AF-D54C7B54FB3F}" srcId="{D0DA03A7-F928-48A7-825C-FD46DB37A978}" destId="{3C0877A1-7083-46AD-BEBB-A11671B8FEFC}" srcOrd="0" destOrd="0" parTransId="{9DA6F760-8EE4-41D9-AB26-99C4C9A29C89}" sibTransId="{095ADE4E-8414-4082-9488-CCDF2FB91EC3}"/>
    <dgm:cxn modelId="{F1B6F1C4-77E1-400F-A6AA-7FF4DEC1F61D}" type="presOf" srcId="{36126E94-E4BB-4868-8FAE-C300379C61FD}" destId="{4AC520D6-63E2-4DA8-B4DF-40E41ADB1C5A}" srcOrd="0" destOrd="1" presId="urn:microsoft.com/office/officeart/2005/8/layout/hList1"/>
    <dgm:cxn modelId="{89F380C7-664D-466A-98D6-94C983D33C37}" type="presOf" srcId="{DA336B48-B521-4891-A703-AC51F7C25985}" destId="{4AC520D6-63E2-4DA8-B4DF-40E41ADB1C5A}" srcOrd="0" destOrd="2" presId="urn:microsoft.com/office/officeart/2005/8/layout/hList1"/>
    <dgm:cxn modelId="{091C8EC9-6CEF-4775-8B56-9F12172025FC}" type="presOf" srcId="{DBD50AE4-B26C-4EE6-9F52-51EA810ED6B8}" destId="{F1541745-3E90-48DB-8D3C-1AA896512F9A}" srcOrd="0" destOrd="2" presId="urn:microsoft.com/office/officeart/2005/8/layout/hList1"/>
    <dgm:cxn modelId="{C16ED2CA-1FA6-406B-9125-8F0F65837175}" srcId="{177CF9B5-24C2-4F75-9CE0-6BCBE0AEC3DA}" destId="{36126E94-E4BB-4868-8FAE-C300379C61FD}" srcOrd="1" destOrd="0" parTransId="{65E5FCFD-D1D2-4E9F-BD6F-85C280B68C1B}" sibTransId="{9099536A-433B-4AC5-973C-4051D83C78C3}"/>
    <dgm:cxn modelId="{34D928FF-D3B0-45A9-8433-D6106F8FE4CA}" type="presOf" srcId="{54B0DCE2-DDB9-4712-AD2F-CCC5EDE90A71}" destId="{1D2BD833-2BF8-404A-A565-97A742F513F9}" srcOrd="0" destOrd="0" presId="urn:microsoft.com/office/officeart/2005/8/layout/hList1"/>
    <dgm:cxn modelId="{60509381-8C74-4877-93F1-F36B216922C3}" type="presParOf" srcId="{1D2BD833-2BF8-404A-A565-97A742F513F9}" destId="{DA76CE9E-582B-4A64-95A6-F05EC6A3F267}" srcOrd="0" destOrd="0" presId="urn:microsoft.com/office/officeart/2005/8/layout/hList1"/>
    <dgm:cxn modelId="{8B785891-5733-4E79-99A0-24C1132F3378}" type="presParOf" srcId="{DA76CE9E-582B-4A64-95A6-F05EC6A3F267}" destId="{25DD20F0-CD30-4D7F-9F41-DFB727A91DEF}" srcOrd="0" destOrd="0" presId="urn:microsoft.com/office/officeart/2005/8/layout/hList1"/>
    <dgm:cxn modelId="{AEA9831A-0305-44D9-9FDA-8DAD3CF2D181}" type="presParOf" srcId="{DA76CE9E-582B-4A64-95A6-F05EC6A3F267}" destId="{F1541745-3E90-48DB-8D3C-1AA896512F9A}" srcOrd="1" destOrd="0" presId="urn:microsoft.com/office/officeart/2005/8/layout/hList1"/>
    <dgm:cxn modelId="{81178F62-6A21-441C-B9F5-EC3F326C1E69}" type="presParOf" srcId="{1D2BD833-2BF8-404A-A565-97A742F513F9}" destId="{D91D1417-E317-423D-ADE9-81B4E6DB63D7}" srcOrd="1" destOrd="0" presId="urn:microsoft.com/office/officeart/2005/8/layout/hList1"/>
    <dgm:cxn modelId="{C70E77BE-6200-40DB-881D-868FAA78F3E7}" type="presParOf" srcId="{1D2BD833-2BF8-404A-A565-97A742F513F9}" destId="{301DCF0F-F1AB-459B-928A-0483967EF8A0}" srcOrd="2" destOrd="0" presId="urn:microsoft.com/office/officeart/2005/8/layout/hList1"/>
    <dgm:cxn modelId="{A99EC0F8-5D2B-48DE-899E-64A47C889B44}" type="presParOf" srcId="{301DCF0F-F1AB-459B-928A-0483967EF8A0}" destId="{2F8A7992-A4C7-4D6D-AEE9-0DC2A64E1B2C}" srcOrd="0" destOrd="0" presId="urn:microsoft.com/office/officeart/2005/8/layout/hList1"/>
    <dgm:cxn modelId="{8226A27A-CB8B-452C-B4D5-52B8AF99C0C4}" type="presParOf" srcId="{301DCF0F-F1AB-459B-928A-0483967EF8A0}" destId="{4AC520D6-63E2-4DA8-B4DF-40E41ADB1C5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B0DCE2-DDB9-4712-AD2F-CCC5EDE90A71}" type="doc">
      <dgm:prSet loTypeId="urn:microsoft.com/office/officeart/2005/8/layout/h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177CF9B5-24C2-4F75-9CE0-6BCBE0AEC3DA}">
      <dgm:prSet phldrT="[文本]"/>
      <dgm:spPr/>
      <dgm:t>
        <a:bodyPr/>
        <a:lstStyle/>
        <a:p>
          <a:r>
            <a:rPr lang="zh-CN" altLang="en-US" dirty="0"/>
            <a:t>学生为主（</a:t>
          </a:r>
          <a:r>
            <a:rPr lang="en-US" altLang="zh-CN" dirty="0"/>
            <a:t>4+4</a:t>
          </a:r>
          <a:r>
            <a:rPr lang="zh-CN" altLang="en-US" dirty="0"/>
            <a:t>）</a:t>
          </a:r>
        </a:p>
      </dgm:t>
    </dgm:pt>
    <dgm:pt modelId="{67EB25F5-4E8A-4F48-9F89-58B7BB174038}" type="par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EB3B52D4-0FB4-4D78-A524-3D9F298C6692}" type="sibTrans" cxnId="{9C956E51-1DFC-4BFF-BE7D-1DE0CECFDA30}">
      <dgm:prSet/>
      <dgm:spPr/>
      <dgm:t>
        <a:bodyPr/>
        <a:lstStyle/>
        <a:p>
          <a:endParaRPr lang="zh-CN" altLang="en-US"/>
        </a:p>
      </dgm:t>
    </dgm:pt>
    <dgm:pt modelId="{D0DA03A7-F928-48A7-825C-FD46DB37A978}">
      <dgm:prSet phldrT="[文本]"/>
      <dgm:spPr/>
      <dgm:t>
        <a:bodyPr/>
        <a:lstStyle/>
        <a:p>
          <a:r>
            <a:rPr lang="zh-CN" altLang="en-US" dirty="0"/>
            <a:t>教师引导（</a:t>
          </a:r>
          <a:r>
            <a:rPr lang="en-US" altLang="zh-CN" dirty="0"/>
            <a:t>4+4</a:t>
          </a:r>
          <a:r>
            <a:rPr lang="zh-CN" altLang="en-US" dirty="0"/>
            <a:t>）</a:t>
          </a:r>
        </a:p>
      </dgm:t>
    </dgm:pt>
    <dgm:pt modelId="{FFCDA11E-3EDB-4DB9-AE2D-BD8DC3749DD1}" type="par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7AD67718-2FF7-4EE8-B7CE-18BF68794D56}" type="sibTrans" cxnId="{A7F14D13-690F-4C75-BC06-987063BA61DF}">
      <dgm:prSet/>
      <dgm:spPr/>
      <dgm:t>
        <a:bodyPr/>
        <a:lstStyle/>
        <a:p>
          <a:endParaRPr lang="zh-CN" altLang="en-US"/>
        </a:p>
      </dgm:t>
    </dgm:pt>
    <dgm:pt modelId="{3C0877A1-7083-46AD-BEBB-A11671B8FEFC}">
      <dgm:prSet phldrT="[文本]"/>
      <dgm:spPr/>
      <dgm:t>
        <a:bodyPr/>
        <a:lstStyle/>
        <a:p>
          <a:r>
            <a:rPr lang="en-US" altLang="zh-CN" dirty="0"/>
            <a:t>BP</a:t>
          </a:r>
          <a:r>
            <a:rPr lang="zh-CN" altLang="en-US" dirty="0"/>
            <a:t>神经网络</a:t>
          </a:r>
        </a:p>
      </dgm:t>
    </dgm:pt>
    <dgm:pt modelId="{9DA6F760-8EE4-41D9-AB26-99C4C9A29C89}" type="par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095ADE4E-8414-4082-9488-CCDF2FB91EC3}" type="sibTrans" cxnId="{A4744BC0-FA33-4985-A4AF-D54C7B54FB3F}">
      <dgm:prSet/>
      <dgm:spPr/>
      <dgm:t>
        <a:bodyPr/>
        <a:lstStyle/>
        <a:p>
          <a:endParaRPr lang="zh-CN" altLang="en-US"/>
        </a:p>
      </dgm:t>
    </dgm:pt>
    <dgm:pt modelId="{A47968B6-BEB8-4665-882B-1E04C4BEBF7B}">
      <dgm:prSet phldrT="[文本]"/>
      <dgm:spPr/>
      <dgm:t>
        <a:bodyPr/>
        <a:lstStyle/>
        <a:p>
          <a:r>
            <a:rPr lang="zh-CN" altLang="en-US" dirty="0"/>
            <a:t>问题发现、方法调研、步骤分解、编程实现、结果分析及未来研究方向探索</a:t>
          </a:r>
        </a:p>
      </dgm:t>
    </dgm:pt>
    <dgm:pt modelId="{6957B1DC-144F-4E85-817E-0954D1AEF2DA}" type="parTrans" cxnId="{84C7F0C5-7F07-4CF2-A92B-34AD86C124C8}">
      <dgm:prSet/>
      <dgm:spPr/>
      <dgm:t>
        <a:bodyPr/>
        <a:lstStyle/>
        <a:p>
          <a:endParaRPr lang="zh-CN" altLang="en-US"/>
        </a:p>
      </dgm:t>
    </dgm:pt>
    <dgm:pt modelId="{C70AA33D-0A52-4763-BF71-C4C80F3FE04C}" type="sibTrans" cxnId="{84C7F0C5-7F07-4CF2-A92B-34AD86C124C8}">
      <dgm:prSet/>
      <dgm:spPr/>
      <dgm:t>
        <a:bodyPr/>
        <a:lstStyle/>
        <a:p>
          <a:endParaRPr lang="zh-CN" altLang="en-US"/>
        </a:p>
      </dgm:t>
    </dgm:pt>
    <dgm:pt modelId="{E4534F16-6703-4E21-823E-85D4F929D5AD}">
      <dgm:prSet phldrT="[文本]"/>
      <dgm:spPr/>
      <dgm:t>
        <a:bodyPr/>
        <a:lstStyle/>
        <a:p>
          <a:r>
            <a:rPr lang="zh-CN" altLang="en-US" dirty="0"/>
            <a:t>实验报告，课堂展示，交流讨论</a:t>
          </a:r>
        </a:p>
      </dgm:t>
    </dgm:pt>
    <dgm:pt modelId="{3AE9707B-3100-4F54-B125-69FC50A29828}" type="parTrans" cxnId="{A09A26FF-D373-451E-92D2-3E8E17468424}">
      <dgm:prSet/>
      <dgm:spPr/>
      <dgm:t>
        <a:bodyPr/>
        <a:lstStyle/>
        <a:p>
          <a:endParaRPr lang="zh-CN" altLang="en-US"/>
        </a:p>
      </dgm:t>
    </dgm:pt>
    <dgm:pt modelId="{8B4B28F6-0EB9-490C-A241-C86BF9875B22}" type="sibTrans" cxnId="{A09A26FF-D373-451E-92D2-3E8E17468424}">
      <dgm:prSet/>
      <dgm:spPr/>
      <dgm:t>
        <a:bodyPr/>
        <a:lstStyle/>
        <a:p>
          <a:endParaRPr lang="zh-CN" altLang="en-US"/>
        </a:p>
      </dgm:t>
    </dgm:pt>
    <dgm:pt modelId="{73E9AB4C-728E-4C33-999C-EDF0C23C1E39}">
      <dgm:prSet phldrT="[文本]"/>
      <dgm:spPr/>
      <dgm:t>
        <a:bodyPr/>
        <a:lstStyle/>
        <a:p>
          <a:r>
            <a:rPr lang="en-US" altLang="zh-CN" dirty="0"/>
            <a:t>LeNet-5</a:t>
          </a:r>
          <a:r>
            <a:rPr lang="zh-CN" altLang="en-US" dirty="0"/>
            <a:t>卷积神经网络</a:t>
          </a:r>
        </a:p>
      </dgm:t>
    </dgm:pt>
    <dgm:pt modelId="{946025C9-0DE6-4E53-858F-F953A478762E}" type="parTrans" cxnId="{E44486A8-AFC5-436F-87DB-64DAA5602700}">
      <dgm:prSet/>
      <dgm:spPr/>
      <dgm:t>
        <a:bodyPr/>
        <a:lstStyle/>
        <a:p>
          <a:endParaRPr lang="zh-CN" altLang="en-US"/>
        </a:p>
      </dgm:t>
    </dgm:pt>
    <dgm:pt modelId="{945B077A-BA9E-4A6E-8F18-45F5927E54D1}" type="sibTrans" cxnId="{E44486A8-AFC5-436F-87DB-64DAA5602700}">
      <dgm:prSet/>
      <dgm:spPr/>
      <dgm:t>
        <a:bodyPr/>
        <a:lstStyle/>
        <a:p>
          <a:endParaRPr lang="zh-CN" altLang="en-US"/>
        </a:p>
      </dgm:t>
    </dgm:pt>
    <dgm:pt modelId="{48795615-690E-4579-B8FD-62B22DF49BCD}">
      <dgm:prSet phldrT="[文本]"/>
      <dgm:spPr/>
      <dgm:t>
        <a:bodyPr/>
        <a:lstStyle/>
        <a:p>
          <a:r>
            <a:rPr lang="zh-CN" altLang="en-US" dirty="0"/>
            <a:t>以手写数字识别问题为例</a:t>
          </a:r>
        </a:p>
      </dgm:t>
    </dgm:pt>
    <dgm:pt modelId="{81643F44-15CA-479E-B6FB-03EE3F051CFD}" type="parTrans" cxnId="{B7062523-D0A3-48A1-9BD5-A47586CA844E}">
      <dgm:prSet/>
      <dgm:spPr/>
      <dgm:t>
        <a:bodyPr/>
        <a:lstStyle/>
        <a:p>
          <a:endParaRPr lang="zh-CN" altLang="en-US"/>
        </a:p>
      </dgm:t>
    </dgm:pt>
    <dgm:pt modelId="{556D4045-BCF3-4259-9AA7-6D86E19E5ED2}" type="sibTrans" cxnId="{B7062523-D0A3-48A1-9BD5-A47586CA844E}">
      <dgm:prSet/>
      <dgm:spPr/>
      <dgm:t>
        <a:bodyPr/>
        <a:lstStyle/>
        <a:p>
          <a:endParaRPr lang="zh-CN" altLang="en-US"/>
        </a:p>
      </dgm:t>
    </dgm:pt>
    <dgm:pt modelId="{1D2BD833-2BF8-404A-A565-97A742F513F9}" type="pres">
      <dgm:prSet presAssocID="{54B0DCE2-DDB9-4712-AD2F-CCC5EDE90A71}" presName="Name0" presStyleCnt="0">
        <dgm:presLayoutVars>
          <dgm:dir/>
          <dgm:animLvl val="lvl"/>
          <dgm:resizeHandles val="exact"/>
        </dgm:presLayoutVars>
      </dgm:prSet>
      <dgm:spPr/>
    </dgm:pt>
    <dgm:pt modelId="{DA76CE9E-582B-4A64-95A6-F05EC6A3F267}" type="pres">
      <dgm:prSet presAssocID="{D0DA03A7-F928-48A7-825C-FD46DB37A978}" presName="composite" presStyleCnt="0"/>
      <dgm:spPr/>
    </dgm:pt>
    <dgm:pt modelId="{25DD20F0-CD30-4D7F-9F41-DFB727A91DEF}" type="pres">
      <dgm:prSet presAssocID="{D0DA03A7-F928-48A7-825C-FD46DB37A97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1541745-3E90-48DB-8D3C-1AA896512F9A}" type="pres">
      <dgm:prSet presAssocID="{D0DA03A7-F928-48A7-825C-FD46DB37A978}" presName="desTx" presStyleLbl="alignAccFollowNode1" presStyleIdx="0" presStyleCnt="2">
        <dgm:presLayoutVars>
          <dgm:bulletEnabled val="1"/>
        </dgm:presLayoutVars>
      </dgm:prSet>
      <dgm:spPr/>
    </dgm:pt>
    <dgm:pt modelId="{D91D1417-E317-423D-ADE9-81B4E6DB63D7}" type="pres">
      <dgm:prSet presAssocID="{7AD67718-2FF7-4EE8-B7CE-18BF68794D56}" presName="space" presStyleCnt="0"/>
      <dgm:spPr/>
    </dgm:pt>
    <dgm:pt modelId="{301DCF0F-F1AB-459B-928A-0483967EF8A0}" type="pres">
      <dgm:prSet presAssocID="{177CF9B5-24C2-4F75-9CE0-6BCBE0AEC3DA}" presName="composite" presStyleCnt="0"/>
      <dgm:spPr/>
    </dgm:pt>
    <dgm:pt modelId="{2F8A7992-A4C7-4D6D-AEE9-0DC2A64E1B2C}" type="pres">
      <dgm:prSet presAssocID="{177CF9B5-24C2-4F75-9CE0-6BCBE0AEC3D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AC520D6-63E2-4DA8-B4DF-40E41ADB1C5A}" type="pres">
      <dgm:prSet presAssocID="{177CF9B5-24C2-4F75-9CE0-6BCBE0AEC3D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E8E0F08-5F01-458D-AE19-CABDA895E95B}" type="presOf" srcId="{A47968B6-BEB8-4665-882B-1E04C4BEBF7B}" destId="{4AC520D6-63E2-4DA8-B4DF-40E41ADB1C5A}" srcOrd="0" destOrd="0" presId="urn:microsoft.com/office/officeart/2005/8/layout/hList1"/>
    <dgm:cxn modelId="{40D5930B-ADD8-4CD4-B463-0C986DBFAE54}" type="presOf" srcId="{3C0877A1-7083-46AD-BEBB-A11671B8FEFC}" destId="{F1541745-3E90-48DB-8D3C-1AA896512F9A}" srcOrd="0" destOrd="1" presId="urn:microsoft.com/office/officeart/2005/8/layout/hList1"/>
    <dgm:cxn modelId="{A7F14D13-690F-4C75-BC06-987063BA61DF}" srcId="{54B0DCE2-DDB9-4712-AD2F-CCC5EDE90A71}" destId="{D0DA03A7-F928-48A7-825C-FD46DB37A978}" srcOrd="0" destOrd="0" parTransId="{FFCDA11E-3EDB-4DB9-AE2D-BD8DC3749DD1}" sibTransId="{7AD67718-2FF7-4EE8-B7CE-18BF68794D56}"/>
    <dgm:cxn modelId="{B7062523-D0A3-48A1-9BD5-A47586CA844E}" srcId="{D0DA03A7-F928-48A7-825C-FD46DB37A978}" destId="{48795615-690E-4579-B8FD-62B22DF49BCD}" srcOrd="0" destOrd="0" parTransId="{81643F44-15CA-479E-B6FB-03EE3F051CFD}" sibTransId="{556D4045-BCF3-4259-9AA7-6D86E19E5ED2}"/>
    <dgm:cxn modelId="{6BCABB29-6525-4D11-84B5-CB8507E15652}" type="presOf" srcId="{D0DA03A7-F928-48A7-825C-FD46DB37A978}" destId="{25DD20F0-CD30-4D7F-9F41-DFB727A91DEF}" srcOrd="0" destOrd="0" presId="urn:microsoft.com/office/officeart/2005/8/layout/hList1"/>
    <dgm:cxn modelId="{9C956E51-1DFC-4BFF-BE7D-1DE0CECFDA30}" srcId="{54B0DCE2-DDB9-4712-AD2F-CCC5EDE90A71}" destId="{177CF9B5-24C2-4F75-9CE0-6BCBE0AEC3DA}" srcOrd="1" destOrd="0" parTransId="{67EB25F5-4E8A-4F48-9F89-58B7BB174038}" sibTransId="{EB3B52D4-0FB4-4D78-A524-3D9F298C6692}"/>
    <dgm:cxn modelId="{A7023682-9019-47C9-852E-3A194CAD0719}" type="presOf" srcId="{177CF9B5-24C2-4F75-9CE0-6BCBE0AEC3DA}" destId="{2F8A7992-A4C7-4D6D-AEE9-0DC2A64E1B2C}" srcOrd="0" destOrd="0" presId="urn:microsoft.com/office/officeart/2005/8/layout/hList1"/>
    <dgm:cxn modelId="{90A3BB86-A67E-40C0-88DA-B2972FB47E1A}" type="presOf" srcId="{48795615-690E-4579-B8FD-62B22DF49BCD}" destId="{F1541745-3E90-48DB-8D3C-1AA896512F9A}" srcOrd="0" destOrd="0" presId="urn:microsoft.com/office/officeart/2005/8/layout/hList1"/>
    <dgm:cxn modelId="{E44486A8-AFC5-436F-87DB-64DAA5602700}" srcId="{48795615-690E-4579-B8FD-62B22DF49BCD}" destId="{73E9AB4C-728E-4C33-999C-EDF0C23C1E39}" srcOrd="1" destOrd="0" parTransId="{946025C9-0DE6-4E53-858F-F953A478762E}" sibTransId="{945B077A-BA9E-4A6E-8F18-45F5927E54D1}"/>
    <dgm:cxn modelId="{A4744BC0-FA33-4985-A4AF-D54C7B54FB3F}" srcId="{48795615-690E-4579-B8FD-62B22DF49BCD}" destId="{3C0877A1-7083-46AD-BEBB-A11671B8FEFC}" srcOrd="0" destOrd="0" parTransId="{9DA6F760-8EE4-41D9-AB26-99C4C9A29C89}" sibTransId="{095ADE4E-8414-4082-9488-CCDF2FB91EC3}"/>
    <dgm:cxn modelId="{179781C0-4E55-44E8-9C25-1260682C38FA}" type="presOf" srcId="{E4534F16-6703-4E21-823E-85D4F929D5AD}" destId="{4AC520D6-63E2-4DA8-B4DF-40E41ADB1C5A}" srcOrd="0" destOrd="1" presId="urn:microsoft.com/office/officeart/2005/8/layout/hList1"/>
    <dgm:cxn modelId="{84C7F0C5-7F07-4CF2-A92B-34AD86C124C8}" srcId="{177CF9B5-24C2-4F75-9CE0-6BCBE0AEC3DA}" destId="{A47968B6-BEB8-4665-882B-1E04C4BEBF7B}" srcOrd="0" destOrd="0" parTransId="{6957B1DC-144F-4E85-817E-0954D1AEF2DA}" sibTransId="{C70AA33D-0A52-4763-BF71-C4C80F3FE04C}"/>
    <dgm:cxn modelId="{E12D39E7-FC45-4905-8FB6-36FF17192225}" type="presOf" srcId="{73E9AB4C-728E-4C33-999C-EDF0C23C1E39}" destId="{F1541745-3E90-48DB-8D3C-1AA896512F9A}" srcOrd="0" destOrd="2" presId="urn:microsoft.com/office/officeart/2005/8/layout/hList1"/>
    <dgm:cxn modelId="{A09A26FF-D373-451E-92D2-3E8E17468424}" srcId="{177CF9B5-24C2-4F75-9CE0-6BCBE0AEC3DA}" destId="{E4534F16-6703-4E21-823E-85D4F929D5AD}" srcOrd="1" destOrd="0" parTransId="{3AE9707B-3100-4F54-B125-69FC50A29828}" sibTransId="{8B4B28F6-0EB9-490C-A241-C86BF9875B22}"/>
    <dgm:cxn modelId="{34D928FF-D3B0-45A9-8433-D6106F8FE4CA}" type="presOf" srcId="{54B0DCE2-DDB9-4712-AD2F-CCC5EDE90A71}" destId="{1D2BD833-2BF8-404A-A565-97A742F513F9}" srcOrd="0" destOrd="0" presId="urn:microsoft.com/office/officeart/2005/8/layout/hList1"/>
    <dgm:cxn modelId="{60509381-8C74-4877-93F1-F36B216922C3}" type="presParOf" srcId="{1D2BD833-2BF8-404A-A565-97A742F513F9}" destId="{DA76CE9E-582B-4A64-95A6-F05EC6A3F267}" srcOrd="0" destOrd="0" presId="urn:microsoft.com/office/officeart/2005/8/layout/hList1"/>
    <dgm:cxn modelId="{8B785891-5733-4E79-99A0-24C1132F3378}" type="presParOf" srcId="{DA76CE9E-582B-4A64-95A6-F05EC6A3F267}" destId="{25DD20F0-CD30-4D7F-9F41-DFB727A91DEF}" srcOrd="0" destOrd="0" presId="urn:microsoft.com/office/officeart/2005/8/layout/hList1"/>
    <dgm:cxn modelId="{AEA9831A-0305-44D9-9FDA-8DAD3CF2D181}" type="presParOf" srcId="{DA76CE9E-582B-4A64-95A6-F05EC6A3F267}" destId="{F1541745-3E90-48DB-8D3C-1AA896512F9A}" srcOrd="1" destOrd="0" presId="urn:microsoft.com/office/officeart/2005/8/layout/hList1"/>
    <dgm:cxn modelId="{81178F62-6A21-441C-B9F5-EC3F326C1E69}" type="presParOf" srcId="{1D2BD833-2BF8-404A-A565-97A742F513F9}" destId="{D91D1417-E317-423D-ADE9-81B4E6DB63D7}" srcOrd="1" destOrd="0" presId="urn:microsoft.com/office/officeart/2005/8/layout/hList1"/>
    <dgm:cxn modelId="{C70E77BE-6200-40DB-881D-868FAA78F3E7}" type="presParOf" srcId="{1D2BD833-2BF8-404A-A565-97A742F513F9}" destId="{301DCF0F-F1AB-459B-928A-0483967EF8A0}" srcOrd="2" destOrd="0" presId="urn:microsoft.com/office/officeart/2005/8/layout/hList1"/>
    <dgm:cxn modelId="{A99EC0F8-5D2B-48DE-899E-64A47C889B44}" type="presParOf" srcId="{301DCF0F-F1AB-459B-928A-0483967EF8A0}" destId="{2F8A7992-A4C7-4D6D-AEE9-0DC2A64E1B2C}" srcOrd="0" destOrd="0" presId="urn:microsoft.com/office/officeart/2005/8/layout/hList1"/>
    <dgm:cxn modelId="{8226A27A-CB8B-452C-B4D5-52B8AF99C0C4}" type="presParOf" srcId="{301DCF0F-F1AB-459B-928A-0483967EF8A0}" destId="{4AC520D6-63E2-4DA8-B4DF-40E41ADB1C5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D20F0-CD30-4D7F-9F41-DFB727A91DEF}">
      <dsp:nvSpPr>
        <dsp:cNvPr id="0" name=""/>
        <dsp:cNvSpPr/>
      </dsp:nvSpPr>
      <dsp:spPr>
        <a:xfrm>
          <a:off x="4359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准备（</a:t>
          </a:r>
          <a:r>
            <a:rPr lang="en-US" altLang="zh-CN" sz="1600" kern="1200" dirty="0"/>
            <a:t>1+1</a:t>
          </a:r>
          <a:r>
            <a:rPr lang="zh-CN" altLang="en-US" sz="1600" kern="1200" dirty="0"/>
            <a:t>）</a:t>
          </a:r>
        </a:p>
      </dsp:txBody>
      <dsp:txXfrm>
        <a:off x="4359" y="72599"/>
        <a:ext cx="2621355" cy="460800"/>
      </dsp:txXfrm>
    </dsp:sp>
    <dsp:sp modelId="{F1541745-3E90-48DB-8D3C-1AA896512F9A}">
      <dsp:nvSpPr>
        <dsp:cNvPr id="0" name=""/>
        <dsp:cNvSpPr/>
      </dsp:nvSpPr>
      <dsp:spPr>
        <a:xfrm>
          <a:off x="4359" y="533399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Anaconda</a:t>
          </a:r>
          <a:r>
            <a:rPr lang="zh-CN" altLang="en-US" sz="1600" kern="1200" dirty="0"/>
            <a:t>安装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err="1"/>
            <a:t>Jupyter</a:t>
          </a:r>
          <a:r>
            <a:rPr lang="en-US" altLang="zh-CN" sz="1600" kern="1200" dirty="0"/>
            <a:t> Notebook</a:t>
          </a:r>
          <a:r>
            <a:rPr lang="zh-CN" altLang="en-US" sz="1600" kern="1200" dirty="0"/>
            <a:t>使用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初识</a:t>
          </a:r>
          <a:r>
            <a:rPr lang="en-US" altLang="zh-CN" sz="1600" kern="1200" dirty="0"/>
            <a:t>Python</a:t>
          </a:r>
          <a:endParaRPr lang="zh-CN" altLang="en-US" sz="1600" kern="1200" dirty="0"/>
        </a:p>
      </dsp:txBody>
      <dsp:txXfrm>
        <a:off x="4359" y="533399"/>
        <a:ext cx="2621355" cy="1273680"/>
      </dsp:txXfrm>
    </dsp:sp>
    <dsp:sp modelId="{2F8A7992-A4C7-4D6D-AEE9-0DC2A64E1B2C}">
      <dsp:nvSpPr>
        <dsp:cNvPr id="0" name=""/>
        <dsp:cNvSpPr/>
      </dsp:nvSpPr>
      <dsp:spPr>
        <a:xfrm>
          <a:off x="2992705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结构化程序设计（</a:t>
          </a:r>
          <a:r>
            <a:rPr lang="en-US" altLang="zh-CN" sz="1600" kern="1200" dirty="0"/>
            <a:t>3+3</a:t>
          </a:r>
          <a:r>
            <a:rPr lang="zh-CN" altLang="en-US" sz="1600" kern="1200" dirty="0"/>
            <a:t>）</a:t>
          </a:r>
        </a:p>
      </dsp:txBody>
      <dsp:txXfrm>
        <a:off x="2992705" y="72599"/>
        <a:ext cx="2621355" cy="460800"/>
      </dsp:txXfrm>
    </dsp:sp>
    <dsp:sp modelId="{4AC520D6-63E2-4DA8-B4DF-40E41ADB1C5A}">
      <dsp:nvSpPr>
        <dsp:cNvPr id="0" name=""/>
        <dsp:cNvSpPr/>
      </dsp:nvSpPr>
      <dsp:spPr>
        <a:xfrm>
          <a:off x="2992705" y="512829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数据类型初步、基本运算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控制语句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函数、作用域</a:t>
          </a:r>
        </a:p>
      </dsp:txBody>
      <dsp:txXfrm>
        <a:off x="2992705" y="512829"/>
        <a:ext cx="2621355" cy="1273680"/>
      </dsp:txXfrm>
    </dsp:sp>
    <dsp:sp modelId="{5F84E303-24DF-4AA8-8470-FEB4B480B61F}">
      <dsp:nvSpPr>
        <dsp:cNvPr id="0" name=""/>
        <dsp:cNvSpPr/>
      </dsp:nvSpPr>
      <dsp:spPr>
        <a:xfrm>
          <a:off x="5981050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面向对象程序设计（</a:t>
          </a:r>
          <a:r>
            <a:rPr lang="en-US" altLang="zh-CN" sz="1600" kern="1200" dirty="0"/>
            <a:t>6+6</a:t>
          </a:r>
          <a:r>
            <a:rPr lang="zh-CN" altLang="en-US" sz="1600" kern="1200" dirty="0"/>
            <a:t>）</a:t>
          </a:r>
        </a:p>
      </dsp:txBody>
      <dsp:txXfrm>
        <a:off x="5981050" y="72599"/>
        <a:ext cx="2621355" cy="460800"/>
      </dsp:txXfrm>
    </dsp:sp>
    <dsp:sp modelId="{CEB67BF9-087B-4A77-B4E1-47BDB6559FED}">
      <dsp:nvSpPr>
        <dsp:cNvPr id="0" name=""/>
        <dsp:cNvSpPr/>
      </dsp:nvSpPr>
      <dsp:spPr>
        <a:xfrm>
          <a:off x="5986844" y="533042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类和对象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继承与多态（鸭子类型）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数据类型进阶</a:t>
          </a:r>
        </a:p>
      </dsp:txBody>
      <dsp:txXfrm>
        <a:off x="5986844" y="533042"/>
        <a:ext cx="2621355" cy="1273680"/>
      </dsp:txXfrm>
    </dsp:sp>
    <dsp:sp modelId="{9E9F9454-E158-4B4E-919B-C816E122CF68}">
      <dsp:nvSpPr>
        <dsp:cNvPr id="0" name=""/>
        <dsp:cNvSpPr/>
      </dsp:nvSpPr>
      <dsp:spPr>
        <a:xfrm>
          <a:off x="8969396" y="72599"/>
          <a:ext cx="2621355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IO</a:t>
          </a:r>
          <a:r>
            <a:rPr lang="zh-CN" altLang="en-US" sz="1600" kern="1200" dirty="0"/>
            <a:t>编程与异常处理（</a:t>
          </a:r>
          <a:r>
            <a:rPr lang="en-US" altLang="zh-CN" sz="1600" kern="1200" dirty="0"/>
            <a:t>2+2</a:t>
          </a:r>
          <a:r>
            <a:rPr lang="zh-CN" altLang="en-US" sz="1600" kern="1200" dirty="0"/>
            <a:t>）</a:t>
          </a:r>
        </a:p>
      </dsp:txBody>
      <dsp:txXfrm>
        <a:off x="8969396" y="72599"/>
        <a:ext cx="2621355" cy="460800"/>
      </dsp:txXfrm>
    </dsp:sp>
    <dsp:sp modelId="{9812DB08-B88E-4CB0-AF90-34293DF2268A}">
      <dsp:nvSpPr>
        <dsp:cNvPr id="0" name=""/>
        <dsp:cNvSpPr/>
      </dsp:nvSpPr>
      <dsp:spPr>
        <a:xfrm>
          <a:off x="8969396" y="533399"/>
          <a:ext cx="2621355" cy="12736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/>
            <a:t>文件读写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异常处理</a:t>
          </a:r>
        </a:p>
      </dsp:txBody>
      <dsp:txXfrm>
        <a:off x="8969396" y="533399"/>
        <a:ext cx="2621355" cy="1273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D20F0-CD30-4D7F-9F41-DFB727A91DEF}">
      <dsp:nvSpPr>
        <dsp:cNvPr id="0" name=""/>
        <dsp:cNvSpPr/>
      </dsp:nvSpPr>
      <dsp:spPr>
        <a:xfrm>
          <a:off x="27" y="182772"/>
          <a:ext cx="2650175" cy="518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初识</a:t>
          </a:r>
          <a:r>
            <a:rPr lang="en-US" altLang="zh-CN" sz="1800" kern="1200" dirty="0"/>
            <a:t>Python</a:t>
          </a:r>
          <a:r>
            <a:rPr lang="zh-CN" altLang="en-US" sz="1800" kern="1200" dirty="0"/>
            <a:t>工具包（</a:t>
          </a:r>
          <a:r>
            <a:rPr lang="en-US" altLang="zh-CN" sz="1800" kern="1200" dirty="0"/>
            <a:t>2+2</a:t>
          </a:r>
          <a:r>
            <a:rPr lang="zh-CN" altLang="en-US" sz="1800" kern="1200" dirty="0"/>
            <a:t>）</a:t>
          </a:r>
        </a:p>
      </dsp:txBody>
      <dsp:txXfrm>
        <a:off x="27" y="182772"/>
        <a:ext cx="2650175" cy="518400"/>
      </dsp:txXfrm>
    </dsp:sp>
    <dsp:sp modelId="{F1541745-3E90-48DB-8D3C-1AA896512F9A}">
      <dsp:nvSpPr>
        <dsp:cNvPr id="0" name=""/>
        <dsp:cNvSpPr/>
      </dsp:nvSpPr>
      <dsp:spPr>
        <a:xfrm>
          <a:off x="27" y="701172"/>
          <a:ext cx="2650175" cy="143288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传统编程回顾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工具包编程引入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问题求解示例</a:t>
          </a:r>
        </a:p>
      </dsp:txBody>
      <dsp:txXfrm>
        <a:off x="27" y="701172"/>
        <a:ext cx="2650175" cy="1432889"/>
      </dsp:txXfrm>
    </dsp:sp>
    <dsp:sp modelId="{2F8A7992-A4C7-4D6D-AEE9-0DC2A64E1B2C}">
      <dsp:nvSpPr>
        <dsp:cNvPr id="0" name=""/>
        <dsp:cNvSpPr/>
      </dsp:nvSpPr>
      <dsp:spPr>
        <a:xfrm>
          <a:off x="3021228" y="182772"/>
          <a:ext cx="2650175" cy="518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常用工具包（</a:t>
          </a:r>
          <a:r>
            <a:rPr lang="en-US" altLang="zh-CN" sz="1800" kern="1200" dirty="0"/>
            <a:t>4+4</a:t>
          </a:r>
          <a:r>
            <a:rPr lang="zh-CN" altLang="en-US" sz="1800" kern="1200" dirty="0"/>
            <a:t>）</a:t>
          </a:r>
        </a:p>
      </dsp:txBody>
      <dsp:txXfrm>
        <a:off x="3021228" y="182772"/>
        <a:ext cx="2650175" cy="518400"/>
      </dsp:txXfrm>
    </dsp:sp>
    <dsp:sp modelId="{4AC520D6-63E2-4DA8-B4DF-40E41ADB1C5A}">
      <dsp:nvSpPr>
        <dsp:cNvPr id="0" name=""/>
        <dsp:cNvSpPr/>
      </dsp:nvSpPr>
      <dsp:spPr>
        <a:xfrm>
          <a:off x="3021228" y="701172"/>
          <a:ext cx="2650175" cy="143288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Numpy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Pandas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Matplotlib</a:t>
          </a:r>
          <a:endParaRPr lang="zh-CN" altLang="en-US" sz="1800" kern="1200" dirty="0"/>
        </a:p>
      </dsp:txBody>
      <dsp:txXfrm>
        <a:off x="3021228" y="701172"/>
        <a:ext cx="2650175" cy="14328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D20F0-CD30-4D7F-9F41-DFB727A91DEF}">
      <dsp:nvSpPr>
        <dsp:cNvPr id="0" name=""/>
        <dsp:cNvSpPr/>
      </dsp:nvSpPr>
      <dsp:spPr>
        <a:xfrm>
          <a:off x="27" y="7719"/>
          <a:ext cx="2650175" cy="4608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教师引导（</a:t>
          </a:r>
          <a:r>
            <a:rPr lang="en-US" altLang="zh-CN" sz="1600" kern="1200" dirty="0"/>
            <a:t>4+4</a:t>
          </a:r>
          <a:r>
            <a:rPr lang="zh-CN" altLang="en-US" sz="1600" kern="1200" dirty="0"/>
            <a:t>）</a:t>
          </a:r>
        </a:p>
      </dsp:txBody>
      <dsp:txXfrm>
        <a:off x="27" y="7719"/>
        <a:ext cx="2650175" cy="460800"/>
      </dsp:txXfrm>
    </dsp:sp>
    <dsp:sp modelId="{F1541745-3E90-48DB-8D3C-1AA896512F9A}">
      <dsp:nvSpPr>
        <dsp:cNvPr id="0" name=""/>
        <dsp:cNvSpPr/>
      </dsp:nvSpPr>
      <dsp:spPr>
        <a:xfrm>
          <a:off x="27" y="468519"/>
          <a:ext cx="2650175" cy="187071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以手写数字识别问题为例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BP</a:t>
          </a:r>
          <a:r>
            <a:rPr lang="zh-CN" altLang="en-US" sz="1600" kern="1200" dirty="0"/>
            <a:t>神经网络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LeNet-5</a:t>
          </a:r>
          <a:r>
            <a:rPr lang="zh-CN" altLang="en-US" sz="1600" kern="1200" dirty="0"/>
            <a:t>卷积神经网络</a:t>
          </a:r>
        </a:p>
      </dsp:txBody>
      <dsp:txXfrm>
        <a:off x="27" y="468519"/>
        <a:ext cx="2650175" cy="1870717"/>
      </dsp:txXfrm>
    </dsp:sp>
    <dsp:sp modelId="{2F8A7992-A4C7-4D6D-AEE9-0DC2A64E1B2C}">
      <dsp:nvSpPr>
        <dsp:cNvPr id="0" name=""/>
        <dsp:cNvSpPr/>
      </dsp:nvSpPr>
      <dsp:spPr>
        <a:xfrm>
          <a:off x="3021228" y="7719"/>
          <a:ext cx="2650175" cy="4608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学生为主（</a:t>
          </a:r>
          <a:r>
            <a:rPr lang="en-US" altLang="zh-CN" sz="1600" kern="1200" dirty="0"/>
            <a:t>4+4</a:t>
          </a:r>
          <a:r>
            <a:rPr lang="zh-CN" altLang="en-US" sz="1600" kern="1200" dirty="0"/>
            <a:t>）</a:t>
          </a:r>
        </a:p>
      </dsp:txBody>
      <dsp:txXfrm>
        <a:off x="3021228" y="7719"/>
        <a:ext cx="2650175" cy="460800"/>
      </dsp:txXfrm>
    </dsp:sp>
    <dsp:sp modelId="{4AC520D6-63E2-4DA8-B4DF-40E41ADB1C5A}">
      <dsp:nvSpPr>
        <dsp:cNvPr id="0" name=""/>
        <dsp:cNvSpPr/>
      </dsp:nvSpPr>
      <dsp:spPr>
        <a:xfrm>
          <a:off x="3021228" y="468519"/>
          <a:ext cx="2650175" cy="187071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问题发现、方法调研、步骤分解、编程实现、结果分析及未来研究方向探索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实验报告，课堂展示，交流讨论</a:t>
          </a:r>
        </a:p>
      </dsp:txBody>
      <dsp:txXfrm>
        <a:off x="3021228" y="468519"/>
        <a:ext cx="2650175" cy="1870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55529-FF64-47EC-943A-F32D1DE5789B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022DB-2D11-495A-9620-2BDBCE3226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18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946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82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53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51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57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8C1C1-05B9-40FB-AFED-7D7F0BE5C3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55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EF042-D803-49D5-A7C7-1D6B900ACA75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11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1F18DBD-82D6-4587-9445-3A3F5710BF1C}"/>
              </a:ext>
            </a:extLst>
          </p:cNvPr>
          <p:cNvSpPr/>
          <p:nvPr userDrawn="1"/>
        </p:nvSpPr>
        <p:spPr>
          <a:xfrm>
            <a:off x="-43067" y="-24714"/>
            <a:ext cx="12208480" cy="6858000"/>
          </a:xfrm>
          <a:prstGeom prst="rect">
            <a:avLst/>
          </a:prstGeom>
          <a:blipFill dpi="0" rotWithShape="1">
            <a:blip r:embed="rId3">
              <a:alphaModFix amt="27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86BE879-DF22-42A7-A7F4-16189C55CE98}"/>
              </a:ext>
            </a:extLst>
          </p:cNvPr>
          <p:cNvGrpSpPr/>
          <p:nvPr userDrawn="1"/>
        </p:nvGrpSpPr>
        <p:grpSpPr>
          <a:xfrm>
            <a:off x="39759" y="53578"/>
            <a:ext cx="12096001" cy="6750844"/>
            <a:chOff x="-1" y="-1"/>
            <a:chExt cx="12192001" cy="685800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FFA2659-2D2B-42D1-8BD3-5769F32040E3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2945"/>
              </a:avLst>
            </a:prstGeom>
            <a:noFill/>
            <a:ln>
              <a:solidFill>
                <a:srgbClr val="195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000543A4-6429-4E31-8B37-80853080FE5D}"/>
                </a:ext>
              </a:extLst>
            </p:cNvPr>
            <p:cNvSpPr/>
            <p:nvPr userDrawn="1"/>
          </p:nvSpPr>
          <p:spPr>
            <a:xfrm rot="16200000">
              <a:off x="-13317" y="13317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26D227D3-ED13-4326-9DF0-8BBCEDF97418}"/>
                </a:ext>
              </a:extLst>
            </p:cNvPr>
            <p:cNvSpPr/>
            <p:nvPr userDrawn="1"/>
          </p:nvSpPr>
          <p:spPr>
            <a:xfrm rot="10800000">
              <a:off x="-1" y="6467383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5EC06313-90C9-4F57-A46B-EE721F1C3EE5}"/>
                </a:ext>
              </a:extLst>
            </p:cNvPr>
            <p:cNvSpPr/>
            <p:nvPr userDrawn="1"/>
          </p:nvSpPr>
          <p:spPr>
            <a:xfrm rot="5400000" flipH="1">
              <a:off x="11788065" y="13316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7A875A65-4E9C-44A3-819E-42CEAABAB3CC}"/>
                </a:ext>
              </a:extLst>
            </p:cNvPr>
            <p:cNvSpPr/>
            <p:nvPr userDrawn="1"/>
          </p:nvSpPr>
          <p:spPr>
            <a:xfrm rot="16200000" flipH="1" flipV="1">
              <a:off x="11788066" y="6454066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EE7358C-D982-4617-AEAE-FF56809135F8}"/>
                </a:ext>
              </a:extLst>
            </p:cNvPr>
            <p:cNvCxnSpPr/>
            <p:nvPr userDrawn="1"/>
          </p:nvCxnSpPr>
          <p:spPr>
            <a:xfrm>
              <a:off x="4832350" y="0"/>
              <a:ext cx="2527300" cy="0"/>
            </a:xfrm>
            <a:prstGeom prst="line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7FA3C80-131D-4019-B727-FE2F3BF9D8F8}"/>
                </a:ext>
              </a:extLst>
            </p:cNvPr>
            <p:cNvCxnSpPr/>
            <p:nvPr userDrawn="1"/>
          </p:nvCxnSpPr>
          <p:spPr>
            <a:xfrm>
              <a:off x="4832350" y="6858000"/>
              <a:ext cx="2527300" cy="0"/>
            </a:xfrm>
            <a:prstGeom prst="line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52961B7-AE07-4832-863B-848E3E3338B1}"/>
              </a:ext>
            </a:extLst>
          </p:cNvPr>
          <p:cNvSpPr txBox="1"/>
          <p:nvPr userDrawn="1"/>
        </p:nvSpPr>
        <p:spPr>
          <a:xfrm>
            <a:off x="3637105" y="1542238"/>
            <a:ext cx="397256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b="0" cap="none" spc="0" dirty="0">
                <a:ln>
                  <a:noFill/>
                </a:ln>
                <a:solidFill>
                  <a:srgbClr val="B1C400"/>
                </a:solidFill>
                <a:effectLst/>
                <a:latin typeface="Bauhaus 93" panose="04030905020B02020C02" pitchFamily="82" charset="0"/>
                <a:ea typeface="Adobe Gothic Std B" panose="020B0800000000000000" pitchFamily="34" charset="-128"/>
              </a:rPr>
              <a:t>第</a:t>
            </a:r>
            <a:r>
              <a:rPr lang="en-US" altLang="zh-CN" sz="11500" b="0" cap="none" spc="0" dirty="0">
                <a:ln>
                  <a:noFill/>
                </a:ln>
                <a:solidFill>
                  <a:srgbClr val="B1C400"/>
                </a:solidFill>
                <a:effectLst/>
                <a:latin typeface="Bauhaus 93" panose="04030905020B02020C02" pitchFamily="82" charset="0"/>
                <a:ea typeface="Adobe Gothic Std B" panose="020B0800000000000000" pitchFamily="34" charset="-128"/>
              </a:rPr>
              <a:t>2</a:t>
            </a:r>
            <a:r>
              <a:rPr lang="zh-CN" altLang="en-US" sz="11500" b="0" cap="none" spc="0" dirty="0">
                <a:ln>
                  <a:noFill/>
                </a:ln>
                <a:solidFill>
                  <a:srgbClr val="B1C400"/>
                </a:solidFill>
                <a:effectLst/>
                <a:latin typeface="Bauhaus 93" panose="04030905020B02020C02" pitchFamily="82" charset="0"/>
                <a:ea typeface="Adobe Gothic Std B" panose="020B0800000000000000" pitchFamily="34" charset="-128"/>
              </a:rPr>
              <a:t>章</a:t>
            </a:r>
            <a:endParaRPr lang="zh-CN" altLang="en-US" sz="11500" b="0" cap="none" spc="0" dirty="0">
              <a:ln>
                <a:noFill/>
              </a:ln>
              <a:solidFill>
                <a:srgbClr val="B1C400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AE8561-6270-4561-8836-9AC4217D50B7}"/>
              </a:ext>
            </a:extLst>
          </p:cNvPr>
          <p:cNvSpPr txBox="1"/>
          <p:nvPr userDrawn="1"/>
        </p:nvSpPr>
        <p:spPr>
          <a:xfrm>
            <a:off x="3541453" y="306549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cap="none" spc="0" dirty="0">
                <a:ln>
                  <a:noFill/>
                </a:ln>
                <a:solidFill>
                  <a:srgbClr val="B1C400"/>
                </a:solidFill>
                <a:effectLst/>
                <a:latin typeface="+mj-ea"/>
                <a:ea typeface="+mj-ea"/>
              </a:rPr>
              <a:t>基础语法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02F019-C20E-482B-84C7-66B5B29C9F3A}"/>
              </a:ext>
            </a:extLst>
          </p:cNvPr>
          <p:cNvSpPr txBox="1"/>
          <p:nvPr userDrawn="1"/>
        </p:nvSpPr>
        <p:spPr>
          <a:xfrm>
            <a:off x="3602280" y="1516111"/>
            <a:ext cx="397256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b="0" cap="none" spc="0" dirty="0">
                <a:ln>
                  <a:noFill/>
                </a:ln>
                <a:solidFill>
                  <a:srgbClr val="1950B2"/>
                </a:solidFill>
                <a:effectLst/>
                <a:latin typeface="Bauhaus 93" panose="04030905020B02020C02" pitchFamily="82" charset="0"/>
                <a:ea typeface="Adobe Gothic Std B" panose="020B0800000000000000" pitchFamily="34" charset="-128"/>
              </a:rPr>
              <a:t>第</a:t>
            </a:r>
            <a:r>
              <a:rPr lang="en-US" altLang="zh-CN" sz="11500" b="0" cap="none" spc="0" dirty="0">
                <a:ln>
                  <a:noFill/>
                </a:ln>
                <a:solidFill>
                  <a:srgbClr val="1950B2"/>
                </a:solidFill>
                <a:effectLst/>
                <a:latin typeface="Bauhaus 93" panose="04030905020B02020C02" pitchFamily="82" charset="0"/>
                <a:ea typeface="Adobe Gothic Std B" panose="020B0800000000000000" pitchFamily="34" charset="-128"/>
              </a:rPr>
              <a:t>2</a:t>
            </a:r>
            <a:r>
              <a:rPr lang="zh-CN" altLang="en-US" sz="11500" b="0" cap="none" spc="0" dirty="0">
                <a:ln>
                  <a:noFill/>
                </a:ln>
                <a:solidFill>
                  <a:srgbClr val="1950B2"/>
                </a:solidFill>
                <a:effectLst/>
                <a:latin typeface="Bauhaus 93" panose="04030905020B02020C02" pitchFamily="82" charset="0"/>
                <a:ea typeface="Adobe Gothic Std B" panose="020B0800000000000000" pitchFamily="34" charset="-128"/>
              </a:rPr>
              <a:t>章</a:t>
            </a:r>
            <a:endParaRPr lang="zh-CN" altLang="en-US" sz="11500" b="0" cap="none" spc="0" dirty="0">
              <a:ln>
                <a:noFill/>
              </a:ln>
              <a:solidFill>
                <a:srgbClr val="1950B2"/>
              </a:solidFill>
              <a:effectLst/>
              <a:latin typeface="Bauhaus 93" panose="04030905020B02020C02" pitchFamily="8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0F8AD9F-7E91-4828-B7EA-8A5E5F1E8A3F}"/>
              </a:ext>
            </a:extLst>
          </p:cNvPr>
          <p:cNvSpPr txBox="1"/>
          <p:nvPr userDrawn="1"/>
        </p:nvSpPr>
        <p:spPr>
          <a:xfrm>
            <a:off x="3506628" y="3039363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cap="none" spc="0" dirty="0">
                <a:ln>
                  <a:noFill/>
                </a:ln>
                <a:solidFill>
                  <a:srgbClr val="1950B2"/>
                </a:solidFill>
                <a:effectLst/>
                <a:latin typeface="+mj-ea"/>
                <a:ea typeface="+mj-ea"/>
              </a:rPr>
              <a:t>基础语法</a:t>
            </a:r>
          </a:p>
        </p:txBody>
      </p:sp>
    </p:spTree>
    <p:extLst>
      <p:ext uri="{BB962C8B-B14F-4D97-AF65-F5344CB8AC3E}">
        <p14:creationId xmlns:p14="http://schemas.microsoft.com/office/powerpoint/2010/main" val="303778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9" grpId="0"/>
      <p:bldP spid="2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BA2B308-CF45-47AC-A9B5-B467A553CCC9}"/>
              </a:ext>
            </a:extLst>
          </p:cNvPr>
          <p:cNvSpPr/>
          <p:nvPr userDrawn="1"/>
        </p:nvSpPr>
        <p:spPr>
          <a:xfrm>
            <a:off x="-8240" y="0"/>
            <a:ext cx="12208480" cy="6858000"/>
          </a:xfrm>
          <a:prstGeom prst="rect">
            <a:avLst/>
          </a:prstGeom>
          <a:blipFill dpi="0" rotWithShape="1">
            <a:blip r:embed="rId2">
              <a:alphaModFix amt="27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D6B2BE-A772-4472-96B7-A9675BCCB4B3}"/>
              </a:ext>
            </a:extLst>
          </p:cNvPr>
          <p:cNvSpPr/>
          <p:nvPr userDrawn="1"/>
        </p:nvSpPr>
        <p:spPr>
          <a:xfrm>
            <a:off x="-8240" y="0"/>
            <a:ext cx="12208480" cy="6858000"/>
          </a:xfrm>
          <a:prstGeom prst="rect">
            <a:avLst/>
          </a:prstGeom>
          <a:blipFill dpi="0" rotWithShape="1">
            <a:blip r:embed="rId4">
              <a:alphaModFix amt="2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86BE879-DF22-42A7-A7F4-16189C55CE98}"/>
              </a:ext>
            </a:extLst>
          </p:cNvPr>
          <p:cNvGrpSpPr/>
          <p:nvPr userDrawn="1"/>
        </p:nvGrpSpPr>
        <p:grpSpPr>
          <a:xfrm>
            <a:off x="39759" y="53578"/>
            <a:ext cx="12096001" cy="6750844"/>
            <a:chOff x="-1" y="-1"/>
            <a:chExt cx="12192001" cy="685800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FFA2659-2D2B-42D1-8BD3-5769F32040E3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2945"/>
              </a:avLst>
            </a:prstGeom>
            <a:noFill/>
            <a:ln>
              <a:solidFill>
                <a:srgbClr val="195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000543A4-6429-4E31-8B37-80853080FE5D}"/>
                </a:ext>
              </a:extLst>
            </p:cNvPr>
            <p:cNvSpPr/>
            <p:nvPr userDrawn="1"/>
          </p:nvSpPr>
          <p:spPr>
            <a:xfrm rot="16200000">
              <a:off x="-13317" y="13317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26D227D3-ED13-4326-9DF0-8BBCEDF97418}"/>
                </a:ext>
              </a:extLst>
            </p:cNvPr>
            <p:cNvSpPr/>
            <p:nvPr userDrawn="1"/>
          </p:nvSpPr>
          <p:spPr>
            <a:xfrm rot="10800000">
              <a:off x="-1" y="6467383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5EC06313-90C9-4F57-A46B-EE721F1C3EE5}"/>
                </a:ext>
              </a:extLst>
            </p:cNvPr>
            <p:cNvSpPr/>
            <p:nvPr userDrawn="1"/>
          </p:nvSpPr>
          <p:spPr>
            <a:xfrm rot="5400000" flipH="1">
              <a:off x="11788065" y="13316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7A875A65-4E9C-44A3-819E-42CEAABAB3CC}"/>
                </a:ext>
              </a:extLst>
            </p:cNvPr>
            <p:cNvSpPr/>
            <p:nvPr userDrawn="1"/>
          </p:nvSpPr>
          <p:spPr>
            <a:xfrm rot="16200000" flipH="1" flipV="1">
              <a:off x="11788066" y="6454066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EE7358C-D982-4617-AEAE-FF56809135F8}"/>
                </a:ext>
              </a:extLst>
            </p:cNvPr>
            <p:cNvCxnSpPr/>
            <p:nvPr userDrawn="1"/>
          </p:nvCxnSpPr>
          <p:spPr>
            <a:xfrm>
              <a:off x="4832350" y="0"/>
              <a:ext cx="2527300" cy="0"/>
            </a:xfrm>
            <a:prstGeom prst="line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7FA3C80-131D-4019-B727-FE2F3BF9D8F8}"/>
                </a:ext>
              </a:extLst>
            </p:cNvPr>
            <p:cNvCxnSpPr/>
            <p:nvPr userDrawn="1"/>
          </p:nvCxnSpPr>
          <p:spPr>
            <a:xfrm>
              <a:off x="4832350" y="6858000"/>
              <a:ext cx="2527300" cy="0"/>
            </a:xfrm>
            <a:prstGeom prst="line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493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9540358F-AA40-4F1A-949E-2CB0DACB6531}"/>
              </a:ext>
            </a:extLst>
          </p:cNvPr>
          <p:cNvSpPr/>
          <p:nvPr userDrawn="1"/>
        </p:nvSpPr>
        <p:spPr>
          <a:xfrm>
            <a:off x="0" y="0"/>
            <a:ext cx="12208480" cy="6858000"/>
          </a:xfrm>
          <a:prstGeom prst="rect">
            <a:avLst/>
          </a:prstGeom>
          <a:blipFill dpi="0" rotWithShape="1">
            <a:blip r:embed="rId2">
              <a:alphaModFix amt="27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AEE276-A776-4E1F-902B-7A0594BAA72B}"/>
              </a:ext>
            </a:extLst>
          </p:cNvPr>
          <p:cNvSpPr/>
          <p:nvPr userDrawn="1"/>
        </p:nvSpPr>
        <p:spPr>
          <a:xfrm>
            <a:off x="-8240" y="0"/>
            <a:ext cx="12208480" cy="6858000"/>
          </a:xfrm>
          <a:prstGeom prst="rect">
            <a:avLst/>
          </a:prstGeom>
          <a:blipFill dpi="0" rotWithShape="1">
            <a:blip r:embed="rId4">
              <a:alphaModFix amt="2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86BE879-DF22-42A7-A7F4-16189C55CE98}"/>
              </a:ext>
            </a:extLst>
          </p:cNvPr>
          <p:cNvGrpSpPr/>
          <p:nvPr userDrawn="1"/>
        </p:nvGrpSpPr>
        <p:grpSpPr>
          <a:xfrm>
            <a:off x="39759" y="53578"/>
            <a:ext cx="12096001" cy="6750844"/>
            <a:chOff x="-1" y="-1"/>
            <a:chExt cx="12192001" cy="685800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FFA2659-2D2B-42D1-8BD3-5769F32040E3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2945"/>
              </a:avLst>
            </a:prstGeom>
            <a:noFill/>
            <a:ln>
              <a:solidFill>
                <a:srgbClr val="1950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000543A4-6429-4E31-8B37-80853080FE5D}"/>
                </a:ext>
              </a:extLst>
            </p:cNvPr>
            <p:cNvSpPr/>
            <p:nvPr userDrawn="1"/>
          </p:nvSpPr>
          <p:spPr>
            <a:xfrm rot="16200000">
              <a:off x="-13317" y="13317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26D227D3-ED13-4326-9DF0-8BBCEDF97418}"/>
                </a:ext>
              </a:extLst>
            </p:cNvPr>
            <p:cNvSpPr/>
            <p:nvPr userDrawn="1"/>
          </p:nvSpPr>
          <p:spPr>
            <a:xfrm rot="10800000">
              <a:off x="-1" y="6467383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5EC06313-90C9-4F57-A46B-EE721F1C3EE5}"/>
                </a:ext>
              </a:extLst>
            </p:cNvPr>
            <p:cNvSpPr/>
            <p:nvPr userDrawn="1"/>
          </p:nvSpPr>
          <p:spPr>
            <a:xfrm rot="5400000" flipH="1">
              <a:off x="11788065" y="13316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7A875A65-4E9C-44A3-819E-42CEAABAB3CC}"/>
                </a:ext>
              </a:extLst>
            </p:cNvPr>
            <p:cNvSpPr/>
            <p:nvPr userDrawn="1"/>
          </p:nvSpPr>
          <p:spPr>
            <a:xfrm rot="16200000" flipH="1" flipV="1">
              <a:off x="11788066" y="6454066"/>
              <a:ext cx="417251" cy="390617"/>
            </a:xfrm>
            <a:prstGeom prst="arc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EE7358C-D982-4617-AEAE-FF56809135F8}"/>
                </a:ext>
              </a:extLst>
            </p:cNvPr>
            <p:cNvCxnSpPr/>
            <p:nvPr userDrawn="1"/>
          </p:nvCxnSpPr>
          <p:spPr>
            <a:xfrm>
              <a:off x="4832350" y="0"/>
              <a:ext cx="2527300" cy="0"/>
            </a:xfrm>
            <a:prstGeom prst="line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7FA3C80-131D-4019-B727-FE2F3BF9D8F8}"/>
                </a:ext>
              </a:extLst>
            </p:cNvPr>
            <p:cNvCxnSpPr/>
            <p:nvPr userDrawn="1"/>
          </p:nvCxnSpPr>
          <p:spPr>
            <a:xfrm>
              <a:off x="4832350" y="6858000"/>
              <a:ext cx="2527300" cy="0"/>
            </a:xfrm>
            <a:prstGeom prst="line">
              <a:avLst/>
            </a:prstGeom>
            <a:ln w="38100">
              <a:solidFill>
                <a:srgbClr val="1950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4E8DEF38-1097-4EF4-B315-097736D844C9}"/>
              </a:ext>
            </a:extLst>
          </p:cNvPr>
          <p:cNvSpPr/>
          <p:nvPr userDrawn="1"/>
        </p:nvSpPr>
        <p:spPr>
          <a:xfrm rot="10800000">
            <a:off x="5857779" y="53577"/>
            <a:ext cx="476442" cy="309096"/>
          </a:xfrm>
          <a:prstGeom prst="triangle">
            <a:avLst/>
          </a:prstGeom>
          <a:solidFill>
            <a:srgbClr val="1950B2"/>
          </a:solidFill>
          <a:ln>
            <a:solidFill>
              <a:srgbClr val="1950B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67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4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19525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1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4F482-5EE1-41B3-BE1F-EE37E953922E}" type="datetime1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590550" y="1301752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5"/>
          <p:cNvSpPr>
            <a:spLocks noGrp="1"/>
          </p:cNvSpPr>
          <p:nvPr>
            <p:ph type="pic" sz="quarter" idx="14"/>
          </p:nvPr>
        </p:nvSpPr>
        <p:spPr>
          <a:xfrm>
            <a:off x="590550" y="3114676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5"/>
          </p:nvPr>
        </p:nvSpPr>
        <p:spPr>
          <a:xfrm>
            <a:off x="7734300" y="1263654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5"/>
          <p:cNvSpPr>
            <a:spLocks noGrp="1"/>
          </p:cNvSpPr>
          <p:nvPr>
            <p:ph type="pic" sz="quarter" idx="16"/>
          </p:nvPr>
        </p:nvSpPr>
        <p:spPr>
          <a:xfrm>
            <a:off x="7734300" y="3019427"/>
            <a:ext cx="3295650" cy="15811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8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9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0" r:id="rId4"/>
    <p:sldLayoutId id="2147483651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emf"/><Relationship Id="rId4" Type="http://schemas.openxmlformats.org/officeDocument/2006/relationships/image" Target="../media/image4.png"/><Relationship Id="rId9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13.tmp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2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tags" Target="../tags/tag144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tags" Target="../tags/tag143.xml"/><Relationship Id="rId17" Type="http://schemas.openxmlformats.org/officeDocument/2006/relationships/tags" Target="../tags/tag148.xml"/><Relationship Id="rId2" Type="http://schemas.openxmlformats.org/officeDocument/2006/relationships/tags" Target="../tags/tag133.xml"/><Relationship Id="rId16" Type="http://schemas.openxmlformats.org/officeDocument/2006/relationships/tags" Target="../tags/tag147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tags" Target="../tags/tag142.xml"/><Relationship Id="rId5" Type="http://schemas.openxmlformats.org/officeDocument/2006/relationships/tags" Target="../tags/tag136.xml"/><Relationship Id="rId15" Type="http://schemas.openxmlformats.org/officeDocument/2006/relationships/tags" Target="../tags/tag146.xml"/><Relationship Id="rId10" Type="http://schemas.openxmlformats.org/officeDocument/2006/relationships/tags" Target="../tags/tag141.xml"/><Relationship Id="rId19" Type="http://schemas.openxmlformats.org/officeDocument/2006/relationships/image" Target="../media/image13.tmp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tags" Target="../tags/tag14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tags" Target="../tags/tag161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17" Type="http://schemas.openxmlformats.org/officeDocument/2006/relationships/tags" Target="../tags/tag165.xml"/><Relationship Id="rId2" Type="http://schemas.openxmlformats.org/officeDocument/2006/relationships/tags" Target="../tags/tag150.xml"/><Relationship Id="rId16" Type="http://schemas.openxmlformats.org/officeDocument/2006/relationships/tags" Target="../tags/tag164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tags" Target="../tags/tag163.xml"/><Relationship Id="rId10" Type="http://schemas.openxmlformats.org/officeDocument/2006/relationships/tags" Target="../tags/tag158.xml"/><Relationship Id="rId19" Type="http://schemas.openxmlformats.org/officeDocument/2006/relationships/image" Target="../media/image13.tmp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tags" Target="../tags/tag16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image" Target="../media/image13.tmp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70.xm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image" Target="../media/image13.tmp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80.xml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13" Type="http://schemas.openxmlformats.org/officeDocument/2006/relationships/tags" Target="../tags/tag198.xml"/><Relationship Id="rId18" Type="http://schemas.openxmlformats.org/officeDocument/2006/relationships/tags" Target="../tags/tag203.xml"/><Relationship Id="rId3" Type="http://schemas.openxmlformats.org/officeDocument/2006/relationships/tags" Target="../tags/tag188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192.xml"/><Relationship Id="rId12" Type="http://schemas.openxmlformats.org/officeDocument/2006/relationships/tags" Target="../tags/tag197.xml"/><Relationship Id="rId17" Type="http://schemas.openxmlformats.org/officeDocument/2006/relationships/tags" Target="../tags/tag202.xml"/><Relationship Id="rId2" Type="http://schemas.openxmlformats.org/officeDocument/2006/relationships/tags" Target="../tags/tag187.xml"/><Relationship Id="rId16" Type="http://schemas.openxmlformats.org/officeDocument/2006/relationships/tags" Target="../tags/tag201.xml"/><Relationship Id="rId20" Type="http://schemas.openxmlformats.org/officeDocument/2006/relationships/tags" Target="../tags/tag205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5" Type="http://schemas.openxmlformats.org/officeDocument/2006/relationships/tags" Target="../tags/tag190.xml"/><Relationship Id="rId15" Type="http://schemas.openxmlformats.org/officeDocument/2006/relationships/tags" Target="../tags/tag200.xml"/><Relationship Id="rId10" Type="http://schemas.openxmlformats.org/officeDocument/2006/relationships/tags" Target="../tags/tag195.xml"/><Relationship Id="rId19" Type="http://schemas.openxmlformats.org/officeDocument/2006/relationships/tags" Target="../tags/tag204.xml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Relationship Id="rId22" Type="http://schemas.openxmlformats.org/officeDocument/2006/relationships/image" Target="../media/image13.tmp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13" Type="http://schemas.openxmlformats.org/officeDocument/2006/relationships/tags" Target="../tags/tag218.xml"/><Relationship Id="rId18" Type="http://schemas.openxmlformats.org/officeDocument/2006/relationships/tags" Target="../tags/tag223.xml"/><Relationship Id="rId3" Type="http://schemas.openxmlformats.org/officeDocument/2006/relationships/tags" Target="../tags/tag208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212.xml"/><Relationship Id="rId12" Type="http://schemas.openxmlformats.org/officeDocument/2006/relationships/tags" Target="../tags/tag217.xml"/><Relationship Id="rId17" Type="http://schemas.openxmlformats.org/officeDocument/2006/relationships/tags" Target="../tags/tag222.xml"/><Relationship Id="rId2" Type="http://schemas.openxmlformats.org/officeDocument/2006/relationships/tags" Target="../tags/tag207.xml"/><Relationship Id="rId16" Type="http://schemas.openxmlformats.org/officeDocument/2006/relationships/tags" Target="../tags/tag221.xml"/><Relationship Id="rId20" Type="http://schemas.openxmlformats.org/officeDocument/2006/relationships/tags" Target="../tags/tag225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tags" Target="../tags/tag216.xml"/><Relationship Id="rId5" Type="http://schemas.openxmlformats.org/officeDocument/2006/relationships/tags" Target="../tags/tag210.xml"/><Relationship Id="rId15" Type="http://schemas.openxmlformats.org/officeDocument/2006/relationships/tags" Target="../tags/tag220.xml"/><Relationship Id="rId10" Type="http://schemas.openxmlformats.org/officeDocument/2006/relationships/tags" Target="../tags/tag215.xml"/><Relationship Id="rId19" Type="http://schemas.openxmlformats.org/officeDocument/2006/relationships/tags" Target="../tags/tag224.xml"/><Relationship Id="rId4" Type="http://schemas.openxmlformats.org/officeDocument/2006/relationships/tags" Target="../tags/tag209.xml"/><Relationship Id="rId9" Type="http://schemas.openxmlformats.org/officeDocument/2006/relationships/tags" Target="../tags/tag214.xml"/><Relationship Id="rId14" Type="http://schemas.openxmlformats.org/officeDocument/2006/relationships/tags" Target="../tags/tag219.xml"/><Relationship Id="rId22" Type="http://schemas.openxmlformats.org/officeDocument/2006/relationships/image" Target="../media/image13.tmp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tags" Target="../tags/tag238.xml"/><Relationship Id="rId18" Type="http://schemas.openxmlformats.org/officeDocument/2006/relationships/tags" Target="../tags/tag243.xml"/><Relationship Id="rId3" Type="http://schemas.openxmlformats.org/officeDocument/2006/relationships/tags" Target="../tags/tag228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17" Type="http://schemas.openxmlformats.org/officeDocument/2006/relationships/tags" Target="../tags/tag242.xml"/><Relationship Id="rId2" Type="http://schemas.openxmlformats.org/officeDocument/2006/relationships/tags" Target="../tags/tag227.xml"/><Relationship Id="rId16" Type="http://schemas.openxmlformats.org/officeDocument/2006/relationships/tags" Target="../tags/tag241.xml"/><Relationship Id="rId20" Type="http://schemas.openxmlformats.org/officeDocument/2006/relationships/tags" Target="../tags/tag245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5" Type="http://schemas.openxmlformats.org/officeDocument/2006/relationships/tags" Target="../tags/tag240.xml"/><Relationship Id="rId10" Type="http://schemas.openxmlformats.org/officeDocument/2006/relationships/tags" Target="../tags/tag235.xml"/><Relationship Id="rId19" Type="http://schemas.openxmlformats.org/officeDocument/2006/relationships/tags" Target="../tags/tag244.xml"/><Relationship Id="rId4" Type="http://schemas.openxmlformats.org/officeDocument/2006/relationships/tags" Target="../tags/tag229.xml"/><Relationship Id="rId9" Type="http://schemas.openxmlformats.org/officeDocument/2006/relationships/tags" Target="../tags/tag234.xml"/><Relationship Id="rId14" Type="http://schemas.openxmlformats.org/officeDocument/2006/relationships/tags" Target="../tags/tag239.xml"/><Relationship Id="rId22" Type="http://schemas.openxmlformats.org/officeDocument/2006/relationships/image" Target="../media/image13.tmp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13" Type="http://schemas.openxmlformats.org/officeDocument/2006/relationships/tags" Target="../tags/tag258.xml"/><Relationship Id="rId18" Type="http://schemas.openxmlformats.org/officeDocument/2006/relationships/tags" Target="../tags/tag263.xml"/><Relationship Id="rId3" Type="http://schemas.openxmlformats.org/officeDocument/2006/relationships/tags" Target="../tags/tag248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252.xml"/><Relationship Id="rId12" Type="http://schemas.openxmlformats.org/officeDocument/2006/relationships/tags" Target="../tags/tag257.xml"/><Relationship Id="rId17" Type="http://schemas.openxmlformats.org/officeDocument/2006/relationships/tags" Target="../tags/tag262.xml"/><Relationship Id="rId2" Type="http://schemas.openxmlformats.org/officeDocument/2006/relationships/tags" Target="../tags/tag247.xml"/><Relationship Id="rId16" Type="http://schemas.openxmlformats.org/officeDocument/2006/relationships/tags" Target="../tags/tag261.xml"/><Relationship Id="rId20" Type="http://schemas.openxmlformats.org/officeDocument/2006/relationships/tags" Target="../tags/tag265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tags" Target="../tags/tag256.xml"/><Relationship Id="rId5" Type="http://schemas.openxmlformats.org/officeDocument/2006/relationships/tags" Target="../tags/tag250.xml"/><Relationship Id="rId15" Type="http://schemas.openxmlformats.org/officeDocument/2006/relationships/tags" Target="../tags/tag260.xml"/><Relationship Id="rId10" Type="http://schemas.openxmlformats.org/officeDocument/2006/relationships/tags" Target="../tags/tag255.xml"/><Relationship Id="rId19" Type="http://schemas.openxmlformats.org/officeDocument/2006/relationships/tags" Target="../tags/tag264.xml"/><Relationship Id="rId4" Type="http://schemas.openxmlformats.org/officeDocument/2006/relationships/tags" Target="../tags/tag249.xml"/><Relationship Id="rId9" Type="http://schemas.openxmlformats.org/officeDocument/2006/relationships/tags" Target="../tags/tag254.xml"/><Relationship Id="rId14" Type="http://schemas.openxmlformats.org/officeDocument/2006/relationships/tags" Target="../tags/tag259.xml"/><Relationship Id="rId22" Type="http://schemas.openxmlformats.org/officeDocument/2006/relationships/image" Target="../media/image13.tmp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13" Type="http://schemas.openxmlformats.org/officeDocument/2006/relationships/tags" Target="../tags/tag278.xml"/><Relationship Id="rId18" Type="http://schemas.openxmlformats.org/officeDocument/2006/relationships/tags" Target="../tags/tag283.xml"/><Relationship Id="rId3" Type="http://schemas.openxmlformats.org/officeDocument/2006/relationships/tags" Target="../tags/tag268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272.xml"/><Relationship Id="rId12" Type="http://schemas.openxmlformats.org/officeDocument/2006/relationships/tags" Target="../tags/tag277.xml"/><Relationship Id="rId17" Type="http://schemas.openxmlformats.org/officeDocument/2006/relationships/tags" Target="../tags/tag282.xml"/><Relationship Id="rId2" Type="http://schemas.openxmlformats.org/officeDocument/2006/relationships/tags" Target="../tags/tag267.xml"/><Relationship Id="rId16" Type="http://schemas.openxmlformats.org/officeDocument/2006/relationships/tags" Target="../tags/tag281.xml"/><Relationship Id="rId20" Type="http://schemas.openxmlformats.org/officeDocument/2006/relationships/tags" Target="../tags/tag285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tags" Target="../tags/tag276.xml"/><Relationship Id="rId5" Type="http://schemas.openxmlformats.org/officeDocument/2006/relationships/tags" Target="../tags/tag270.xml"/><Relationship Id="rId15" Type="http://schemas.openxmlformats.org/officeDocument/2006/relationships/tags" Target="../tags/tag280.xml"/><Relationship Id="rId10" Type="http://schemas.openxmlformats.org/officeDocument/2006/relationships/tags" Target="../tags/tag275.xml"/><Relationship Id="rId19" Type="http://schemas.openxmlformats.org/officeDocument/2006/relationships/tags" Target="../tags/tag284.xml"/><Relationship Id="rId4" Type="http://schemas.openxmlformats.org/officeDocument/2006/relationships/tags" Target="../tags/tag269.xml"/><Relationship Id="rId9" Type="http://schemas.openxmlformats.org/officeDocument/2006/relationships/tags" Target="../tags/tag274.xml"/><Relationship Id="rId14" Type="http://schemas.openxmlformats.org/officeDocument/2006/relationships/tags" Target="../tags/tag279.xml"/><Relationship Id="rId22" Type="http://schemas.openxmlformats.org/officeDocument/2006/relationships/image" Target="../media/image13.tmp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13" Type="http://schemas.openxmlformats.org/officeDocument/2006/relationships/tags" Target="../tags/tag298.xml"/><Relationship Id="rId18" Type="http://schemas.openxmlformats.org/officeDocument/2006/relationships/tags" Target="../tags/tag303.xml"/><Relationship Id="rId3" Type="http://schemas.openxmlformats.org/officeDocument/2006/relationships/tags" Target="../tags/tag288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292.xml"/><Relationship Id="rId12" Type="http://schemas.openxmlformats.org/officeDocument/2006/relationships/tags" Target="../tags/tag297.xml"/><Relationship Id="rId17" Type="http://schemas.openxmlformats.org/officeDocument/2006/relationships/tags" Target="../tags/tag302.xml"/><Relationship Id="rId2" Type="http://schemas.openxmlformats.org/officeDocument/2006/relationships/tags" Target="../tags/tag287.xml"/><Relationship Id="rId16" Type="http://schemas.openxmlformats.org/officeDocument/2006/relationships/tags" Target="../tags/tag301.xml"/><Relationship Id="rId20" Type="http://schemas.openxmlformats.org/officeDocument/2006/relationships/tags" Target="../tags/tag305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tags" Target="../tags/tag296.xml"/><Relationship Id="rId5" Type="http://schemas.openxmlformats.org/officeDocument/2006/relationships/tags" Target="../tags/tag290.xml"/><Relationship Id="rId15" Type="http://schemas.openxmlformats.org/officeDocument/2006/relationships/tags" Target="../tags/tag300.xml"/><Relationship Id="rId10" Type="http://schemas.openxmlformats.org/officeDocument/2006/relationships/tags" Target="../tags/tag295.xml"/><Relationship Id="rId19" Type="http://schemas.openxmlformats.org/officeDocument/2006/relationships/tags" Target="../tags/tag304.xml"/><Relationship Id="rId4" Type="http://schemas.openxmlformats.org/officeDocument/2006/relationships/tags" Target="../tags/tag289.xml"/><Relationship Id="rId9" Type="http://schemas.openxmlformats.org/officeDocument/2006/relationships/tags" Target="../tags/tag294.xml"/><Relationship Id="rId14" Type="http://schemas.openxmlformats.org/officeDocument/2006/relationships/tags" Target="../tags/tag299.xml"/><Relationship Id="rId22" Type="http://schemas.openxmlformats.org/officeDocument/2006/relationships/image" Target="../media/image13.tmp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tags" Target="../tags/tag318.xml"/><Relationship Id="rId18" Type="http://schemas.openxmlformats.org/officeDocument/2006/relationships/tags" Target="../tags/tag323.xml"/><Relationship Id="rId3" Type="http://schemas.openxmlformats.org/officeDocument/2006/relationships/tags" Target="../tags/tag308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312.xml"/><Relationship Id="rId12" Type="http://schemas.openxmlformats.org/officeDocument/2006/relationships/tags" Target="../tags/tag317.xml"/><Relationship Id="rId17" Type="http://schemas.openxmlformats.org/officeDocument/2006/relationships/tags" Target="../tags/tag322.xml"/><Relationship Id="rId2" Type="http://schemas.openxmlformats.org/officeDocument/2006/relationships/tags" Target="../tags/tag307.xml"/><Relationship Id="rId16" Type="http://schemas.openxmlformats.org/officeDocument/2006/relationships/tags" Target="../tags/tag321.xml"/><Relationship Id="rId20" Type="http://schemas.openxmlformats.org/officeDocument/2006/relationships/tags" Target="../tags/tag325.xml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tags" Target="../tags/tag316.xml"/><Relationship Id="rId5" Type="http://schemas.openxmlformats.org/officeDocument/2006/relationships/tags" Target="../tags/tag310.xml"/><Relationship Id="rId15" Type="http://schemas.openxmlformats.org/officeDocument/2006/relationships/tags" Target="../tags/tag320.xml"/><Relationship Id="rId10" Type="http://schemas.openxmlformats.org/officeDocument/2006/relationships/tags" Target="../tags/tag315.xml"/><Relationship Id="rId19" Type="http://schemas.openxmlformats.org/officeDocument/2006/relationships/tags" Target="../tags/tag324.xml"/><Relationship Id="rId4" Type="http://schemas.openxmlformats.org/officeDocument/2006/relationships/tags" Target="../tags/tag309.xml"/><Relationship Id="rId9" Type="http://schemas.openxmlformats.org/officeDocument/2006/relationships/tags" Target="../tags/tag314.xml"/><Relationship Id="rId14" Type="http://schemas.openxmlformats.org/officeDocument/2006/relationships/tags" Target="../tags/tag319.xml"/><Relationship Id="rId22" Type="http://schemas.openxmlformats.org/officeDocument/2006/relationships/image" Target="../media/image13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tags" Target="../tags/tag333.xml"/><Relationship Id="rId13" Type="http://schemas.openxmlformats.org/officeDocument/2006/relationships/tags" Target="../tags/tag338.xml"/><Relationship Id="rId18" Type="http://schemas.openxmlformats.org/officeDocument/2006/relationships/tags" Target="../tags/tag343.xml"/><Relationship Id="rId3" Type="http://schemas.openxmlformats.org/officeDocument/2006/relationships/tags" Target="../tags/tag328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332.xml"/><Relationship Id="rId12" Type="http://schemas.openxmlformats.org/officeDocument/2006/relationships/tags" Target="../tags/tag337.xml"/><Relationship Id="rId17" Type="http://schemas.openxmlformats.org/officeDocument/2006/relationships/tags" Target="../tags/tag342.xml"/><Relationship Id="rId2" Type="http://schemas.openxmlformats.org/officeDocument/2006/relationships/tags" Target="../tags/tag327.xml"/><Relationship Id="rId16" Type="http://schemas.openxmlformats.org/officeDocument/2006/relationships/tags" Target="../tags/tag341.xml"/><Relationship Id="rId20" Type="http://schemas.openxmlformats.org/officeDocument/2006/relationships/tags" Target="../tags/tag345.xml"/><Relationship Id="rId1" Type="http://schemas.openxmlformats.org/officeDocument/2006/relationships/tags" Target="../tags/tag326.xml"/><Relationship Id="rId6" Type="http://schemas.openxmlformats.org/officeDocument/2006/relationships/tags" Target="../tags/tag331.xml"/><Relationship Id="rId11" Type="http://schemas.openxmlformats.org/officeDocument/2006/relationships/tags" Target="../tags/tag336.xml"/><Relationship Id="rId5" Type="http://schemas.openxmlformats.org/officeDocument/2006/relationships/tags" Target="../tags/tag330.xml"/><Relationship Id="rId15" Type="http://schemas.openxmlformats.org/officeDocument/2006/relationships/tags" Target="../tags/tag340.xml"/><Relationship Id="rId10" Type="http://schemas.openxmlformats.org/officeDocument/2006/relationships/tags" Target="../tags/tag335.xml"/><Relationship Id="rId19" Type="http://schemas.openxmlformats.org/officeDocument/2006/relationships/tags" Target="../tags/tag344.xml"/><Relationship Id="rId4" Type="http://schemas.openxmlformats.org/officeDocument/2006/relationships/tags" Target="../tags/tag329.xml"/><Relationship Id="rId9" Type="http://schemas.openxmlformats.org/officeDocument/2006/relationships/tags" Target="../tags/tag334.xml"/><Relationship Id="rId14" Type="http://schemas.openxmlformats.org/officeDocument/2006/relationships/tags" Target="../tags/tag339.xml"/><Relationship Id="rId22" Type="http://schemas.openxmlformats.org/officeDocument/2006/relationships/image" Target="../media/image13.tmp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tags" Target="../tags/tag358.xml"/><Relationship Id="rId18" Type="http://schemas.openxmlformats.org/officeDocument/2006/relationships/tags" Target="../tags/tag363.xml"/><Relationship Id="rId3" Type="http://schemas.openxmlformats.org/officeDocument/2006/relationships/tags" Target="../tags/tag348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352.xml"/><Relationship Id="rId12" Type="http://schemas.openxmlformats.org/officeDocument/2006/relationships/tags" Target="../tags/tag357.xml"/><Relationship Id="rId17" Type="http://schemas.openxmlformats.org/officeDocument/2006/relationships/tags" Target="../tags/tag362.xml"/><Relationship Id="rId2" Type="http://schemas.openxmlformats.org/officeDocument/2006/relationships/tags" Target="../tags/tag347.xml"/><Relationship Id="rId16" Type="http://schemas.openxmlformats.org/officeDocument/2006/relationships/tags" Target="../tags/tag361.xml"/><Relationship Id="rId20" Type="http://schemas.openxmlformats.org/officeDocument/2006/relationships/tags" Target="../tags/tag365.xml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tags" Target="../tags/tag356.xml"/><Relationship Id="rId5" Type="http://schemas.openxmlformats.org/officeDocument/2006/relationships/tags" Target="../tags/tag350.xml"/><Relationship Id="rId15" Type="http://schemas.openxmlformats.org/officeDocument/2006/relationships/tags" Target="../tags/tag360.xml"/><Relationship Id="rId10" Type="http://schemas.openxmlformats.org/officeDocument/2006/relationships/tags" Target="../tags/tag355.xml"/><Relationship Id="rId19" Type="http://schemas.openxmlformats.org/officeDocument/2006/relationships/tags" Target="../tags/tag364.xml"/><Relationship Id="rId4" Type="http://schemas.openxmlformats.org/officeDocument/2006/relationships/tags" Target="../tags/tag349.xml"/><Relationship Id="rId9" Type="http://schemas.openxmlformats.org/officeDocument/2006/relationships/tags" Target="../tags/tag354.xml"/><Relationship Id="rId14" Type="http://schemas.openxmlformats.org/officeDocument/2006/relationships/tags" Target="../tags/tag359.xml"/><Relationship Id="rId22" Type="http://schemas.openxmlformats.org/officeDocument/2006/relationships/image" Target="../media/image13.tmp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tags" Target="../tags/tag373.xml"/><Relationship Id="rId13" Type="http://schemas.openxmlformats.org/officeDocument/2006/relationships/tags" Target="../tags/tag378.xml"/><Relationship Id="rId18" Type="http://schemas.openxmlformats.org/officeDocument/2006/relationships/tags" Target="../tags/tag383.xml"/><Relationship Id="rId3" Type="http://schemas.openxmlformats.org/officeDocument/2006/relationships/tags" Target="../tags/tag368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372.xml"/><Relationship Id="rId12" Type="http://schemas.openxmlformats.org/officeDocument/2006/relationships/tags" Target="../tags/tag377.xml"/><Relationship Id="rId17" Type="http://schemas.openxmlformats.org/officeDocument/2006/relationships/tags" Target="../tags/tag382.xml"/><Relationship Id="rId2" Type="http://schemas.openxmlformats.org/officeDocument/2006/relationships/tags" Target="../tags/tag367.xml"/><Relationship Id="rId16" Type="http://schemas.openxmlformats.org/officeDocument/2006/relationships/tags" Target="../tags/tag381.xml"/><Relationship Id="rId20" Type="http://schemas.openxmlformats.org/officeDocument/2006/relationships/tags" Target="../tags/tag385.xml"/><Relationship Id="rId1" Type="http://schemas.openxmlformats.org/officeDocument/2006/relationships/tags" Target="../tags/tag366.xml"/><Relationship Id="rId6" Type="http://schemas.openxmlformats.org/officeDocument/2006/relationships/tags" Target="../tags/tag371.xml"/><Relationship Id="rId11" Type="http://schemas.openxmlformats.org/officeDocument/2006/relationships/tags" Target="../tags/tag376.xml"/><Relationship Id="rId5" Type="http://schemas.openxmlformats.org/officeDocument/2006/relationships/tags" Target="../tags/tag370.xml"/><Relationship Id="rId15" Type="http://schemas.openxmlformats.org/officeDocument/2006/relationships/tags" Target="../tags/tag380.xml"/><Relationship Id="rId10" Type="http://schemas.openxmlformats.org/officeDocument/2006/relationships/tags" Target="../tags/tag375.xml"/><Relationship Id="rId19" Type="http://schemas.openxmlformats.org/officeDocument/2006/relationships/tags" Target="../tags/tag384.xml"/><Relationship Id="rId4" Type="http://schemas.openxmlformats.org/officeDocument/2006/relationships/tags" Target="../tags/tag369.xml"/><Relationship Id="rId9" Type="http://schemas.openxmlformats.org/officeDocument/2006/relationships/tags" Target="../tags/tag374.xml"/><Relationship Id="rId14" Type="http://schemas.openxmlformats.org/officeDocument/2006/relationships/tags" Target="../tags/tag379.xml"/><Relationship Id="rId22" Type="http://schemas.openxmlformats.org/officeDocument/2006/relationships/image" Target="../media/image13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3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3.tmp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13.tmp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13.tmp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13.tmp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13.tmp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1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10" Type="http://schemas.openxmlformats.org/officeDocument/2006/relationships/tags" Target="../tags/tag70.xml"/><Relationship Id="rId19" Type="http://schemas.openxmlformats.org/officeDocument/2006/relationships/image" Target="../media/image13.tmp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tags" Target="../tags/tag94.xml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10" Type="http://schemas.openxmlformats.org/officeDocument/2006/relationships/tags" Target="../tags/tag87.xml"/><Relationship Id="rId19" Type="http://schemas.openxmlformats.org/officeDocument/2006/relationships/image" Target="../media/image13.tmp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10" Type="http://schemas.openxmlformats.org/officeDocument/2006/relationships/tags" Target="../tags/tag104.xml"/><Relationship Id="rId19" Type="http://schemas.openxmlformats.org/officeDocument/2006/relationships/image" Target="../media/image13.tmp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13.tmp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16.xml"/><Relationship Id="rId10" Type="http://schemas.openxmlformats.org/officeDocument/2006/relationships/tags" Target="../tags/tag121.xml"/><Relationship Id="rId4" Type="http://schemas.openxmlformats.org/officeDocument/2006/relationships/tags" Target="../tags/tag115.xml"/><Relationship Id="rId9" Type="http://schemas.openxmlformats.org/officeDocument/2006/relationships/tags" Target="../tags/tag12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047" y="-754921"/>
            <a:ext cx="13913700" cy="9356499"/>
            <a:chOff x="5047" y="-754921"/>
            <a:chExt cx="13913700" cy="935649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7" y="22321"/>
              <a:ext cx="12186953" cy="6816630"/>
            </a:xfrm>
            <a:prstGeom prst="rect">
              <a:avLst/>
            </a:prstGeom>
          </p:spPr>
        </p:pic>
        <p:pic>
          <p:nvPicPr>
            <p:cNvPr id="33" name="图片 11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33456" y="-38438"/>
              <a:ext cx="11291215" cy="7057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图片 40" descr="蓝色的天空和建筑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99" t="38451" r="25170"/>
            <a:stretch>
              <a:fillRect/>
            </a:stretch>
          </p:blipFill>
          <p:spPr>
            <a:xfrm>
              <a:off x="9131924" y="0"/>
              <a:ext cx="3060076" cy="5129667"/>
            </a:xfrm>
            <a:custGeom>
              <a:avLst/>
              <a:gdLst>
                <a:gd name="connsiteX0" fmla="*/ 846415 w 3060076"/>
                <a:gd name="connsiteY0" fmla="*/ 0 h 5129667"/>
                <a:gd name="connsiteX1" fmla="*/ 3060076 w 3060076"/>
                <a:gd name="connsiteY1" fmla="*/ 0 h 5129667"/>
                <a:gd name="connsiteX2" fmla="*/ 3060076 w 3060076"/>
                <a:gd name="connsiteY2" fmla="*/ 5129667 h 5129667"/>
                <a:gd name="connsiteX3" fmla="*/ 2682078 w 3060076"/>
                <a:gd name="connsiteY3" fmla="*/ 5129667 h 5129667"/>
                <a:gd name="connsiteX4" fmla="*/ 2673016 w 3060076"/>
                <a:gd name="connsiteY4" fmla="*/ 5128983 h 5129667"/>
                <a:gd name="connsiteX5" fmla="*/ 834176 w 3060076"/>
                <a:gd name="connsiteY5" fmla="*/ 4198444 h 5129667"/>
                <a:gd name="connsiteX6" fmla="*/ 738106 w 3060076"/>
                <a:gd name="connsiteY6" fmla="*/ 113345 h 512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60076" h="5129667">
                  <a:moveTo>
                    <a:pt x="846415" y="0"/>
                  </a:moveTo>
                  <a:lnTo>
                    <a:pt x="3060076" y="0"/>
                  </a:lnTo>
                  <a:lnTo>
                    <a:pt x="3060076" y="5129667"/>
                  </a:lnTo>
                  <a:lnTo>
                    <a:pt x="2682078" y="5129667"/>
                  </a:lnTo>
                  <a:lnTo>
                    <a:pt x="2673016" y="5128983"/>
                  </a:lnTo>
                  <a:cubicBezTo>
                    <a:pt x="1994761" y="5045015"/>
                    <a:pt x="1340524" y="4733689"/>
                    <a:pt x="834176" y="4198444"/>
                  </a:cubicBezTo>
                  <a:cubicBezTo>
                    <a:pt x="-250856" y="3051486"/>
                    <a:pt x="-271607" y="1283503"/>
                    <a:pt x="738106" y="113345"/>
                  </a:cubicBezTo>
                  <a:close/>
                </a:path>
              </a:pathLst>
            </a:custGeom>
          </p:spPr>
        </p:pic>
        <p:sp>
          <p:nvSpPr>
            <p:cNvPr id="45" name="任意多边形: 形状 44"/>
            <p:cNvSpPr/>
            <p:nvPr/>
          </p:nvSpPr>
          <p:spPr>
            <a:xfrm rot="13595354">
              <a:off x="8675101" y="92691"/>
              <a:ext cx="5269913" cy="4504074"/>
            </a:xfrm>
            <a:custGeom>
              <a:avLst/>
              <a:gdLst>
                <a:gd name="connsiteX0" fmla="*/ 5269913 w 5269913"/>
                <a:gd name="connsiteY0" fmla="*/ 2878580 h 4504074"/>
                <a:gd name="connsiteX1" fmla="*/ 3732182 w 5269913"/>
                <a:gd name="connsiteY1" fmla="*/ 4504074 h 4504074"/>
                <a:gd name="connsiteX2" fmla="*/ 0 w 5269913"/>
                <a:gd name="connsiteY2" fmla="*/ 973397 h 4504074"/>
                <a:gd name="connsiteX3" fmla="*/ 72943 w 5269913"/>
                <a:gd name="connsiteY3" fmla="*/ 893139 h 4504074"/>
                <a:gd name="connsiteX4" fmla="*/ 2229171 w 5269913"/>
                <a:gd name="connsiteY4" fmla="*/ 0 h 4504074"/>
                <a:gd name="connsiteX5" fmla="*/ 5262794 w 5269913"/>
                <a:gd name="connsiteY5" fmla="*/ 2737588 h 450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9913" h="4504074">
                  <a:moveTo>
                    <a:pt x="5269913" y="2878580"/>
                  </a:moveTo>
                  <a:lnTo>
                    <a:pt x="3732182" y="4504074"/>
                  </a:lnTo>
                  <a:lnTo>
                    <a:pt x="0" y="973397"/>
                  </a:lnTo>
                  <a:lnTo>
                    <a:pt x="72943" y="893139"/>
                  </a:lnTo>
                  <a:cubicBezTo>
                    <a:pt x="624770" y="341312"/>
                    <a:pt x="1387112" y="-1"/>
                    <a:pt x="2229171" y="0"/>
                  </a:cubicBezTo>
                  <a:cubicBezTo>
                    <a:pt x="3808033" y="0"/>
                    <a:pt x="5106636" y="1199926"/>
                    <a:pt x="5262794" y="27375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/>
                </a:gs>
                <a:gs pos="83000">
                  <a:srgbClr val="23508B">
                    <a:alpha val="57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 rot="8160757">
              <a:off x="10483110" y="-754921"/>
              <a:ext cx="2158097" cy="3312237"/>
            </a:xfrm>
            <a:custGeom>
              <a:avLst/>
              <a:gdLst>
                <a:gd name="connsiteX0" fmla="*/ 1497145 w 2158097"/>
                <a:gd name="connsiteY0" fmla="*/ 3312237 h 3312237"/>
                <a:gd name="connsiteX1" fmla="*/ 0 w 2158097"/>
                <a:gd name="connsiteY1" fmla="*/ 1867099 h 3312237"/>
                <a:gd name="connsiteX2" fmla="*/ 1802242 w 2158097"/>
                <a:gd name="connsiteY2" fmla="*/ 0 h 3312237"/>
                <a:gd name="connsiteX3" fmla="*/ 1834104 w 2158097"/>
                <a:gd name="connsiteY3" fmla="*/ 56604 h 3312237"/>
                <a:gd name="connsiteX4" fmla="*/ 2158097 w 2158097"/>
                <a:gd name="connsiteY4" fmla="*/ 1423153 h 3312237"/>
                <a:gd name="connsiteX5" fmla="*/ 1618644 w 2158097"/>
                <a:gd name="connsiteY5" fmla="*/ 3151773 h 331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097" h="3312237">
                  <a:moveTo>
                    <a:pt x="1497145" y="3312237"/>
                  </a:moveTo>
                  <a:lnTo>
                    <a:pt x="0" y="1867099"/>
                  </a:lnTo>
                  <a:lnTo>
                    <a:pt x="1802242" y="0"/>
                  </a:lnTo>
                  <a:lnTo>
                    <a:pt x="1834104" y="56604"/>
                  </a:lnTo>
                  <a:cubicBezTo>
                    <a:pt x="2041362" y="467381"/>
                    <a:pt x="2158097" y="931634"/>
                    <a:pt x="2158097" y="1423153"/>
                  </a:cubicBezTo>
                  <a:cubicBezTo>
                    <a:pt x="2158097" y="2065404"/>
                    <a:pt x="1958787" y="2661103"/>
                    <a:pt x="1618644" y="31517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22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 rot="7987039">
              <a:off x="8767993" y="-179817"/>
              <a:ext cx="4579131" cy="4508331"/>
            </a:xfrm>
            <a:custGeom>
              <a:avLst/>
              <a:gdLst>
                <a:gd name="connsiteX0" fmla="*/ 1558511 w 4579131"/>
                <a:gd name="connsiteY0" fmla="*/ 4508331 h 4508331"/>
                <a:gd name="connsiteX1" fmla="*/ 0 w 4579131"/>
                <a:gd name="connsiteY1" fmla="*/ 2843878 h 4508331"/>
                <a:gd name="connsiteX2" fmla="*/ 3037194 w 4579131"/>
                <a:gd name="connsiteY2" fmla="*/ 0 h 4508331"/>
                <a:gd name="connsiteX3" fmla="*/ 3177386 w 4579131"/>
                <a:gd name="connsiteY3" fmla="*/ 16012 h 4508331"/>
                <a:gd name="connsiteX4" fmla="*/ 4413213 w 4579131"/>
                <a:gd name="connsiteY4" fmla="*/ 499814 h 4508331"/>
                <a:gd name="connsiteX5" fmla="*/ 4419216 w 4579131"/>
                <a:gd name="connsiteY5" fmla="*/ 504304 h 4508331"/>
                <a:gd name="connsiteX6" fmla="*/ 4442558 w 4579131"/>
                <a:gd name="connsiteY6" fmla="*/ 568080 h 4508331"/>
                <a:gd name="connsiteX7" fmla="*/ 4579131 w 4579131"/>
                <a:gd name="connsiteY7" fmla="*/ 1471422 h 4508331"/>
                <a:gd name="connsiteX8" fmla="*/ 3689387 w 4579131"/>
                <a:gd name="connsiteY8" fmla="*/ 3619454 h 4508331"/>
                <a:gd name="connsiteX9" fmla="*/ 1851949 w 4579131"/>
                <a:gd name="connsiteY9" fmla="*/ 4493514 h 450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9131" h="4508331">
                  <a:moveTo>
                    <a:pt x="1558511" y="4508331"/>
                  </a:moveTo>
                  <a:lnTo>
                    <a:pt x="0" y="2843878"/>
                  </a:lnTo>
                  <a:lnTo>
                    <a:pt x="3037194" y="0"/>
                  </a:lnTo>
                  <a:lnTo>
                    <a:pt x="3177386" y="16012"/>
                  </a:lnTo>
                  <a:cubicBezTo>
                    <a:pt x="3629916" y="85158"/>
                    <a:pt x="4049588" y="254155"/>
                    <a:pt x="4413213" y="499814"/>
                  </a:cubicBezTo>
                  <a:lnTo>
                    <a:pt x="4419216" y="504304"/>
                  </a:lnTo>
                  <a:lnTo>
                    <a:pt x="4442558" y="568080"/>
                  </a:lnTo>
                  <a:cubicBezTo>
                    <a:pt x="4531317" y="853445"/>
                    <a:pt x="4579131" y="1156849"/>
                    <a:pt x="4579131" y="1471422"/>
                  </a:cubicBezTo>
                  <a:cubicBezTo>
                    <a:pt x="4579131" y="2310279"/>
                    <a:pt x="4239116" y="3069723"/>
                    <a:pt x="3689387" y="3619454"/>
                  </a:cubicBezTo>
                  <a:cubicBezTo>
                    <a:pt x="3208373" y="4100466"/>
                    <a:pt x="2566797" y="4420917"/>
                    <a:pt x="1851949" y="44935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D061">
                    <a:alpha val="13000"/>
                  </a:srgbClr>
                </a:gs>
                <a:gs pos="0">
                  <a:srgbClr val="7030A0">
                    <a:alpha val="13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 rot="8195354">
              <a:off x="10413949" y="2654433"/>
              <a:ext cx="2940924" cy="2333205"/>
            </a:xfrm>
            <a:custGeom>
              <a:avLst/>
              <a:gdLst>
                <a:gd name="connsiteX0" fmla="*/ 0 w 2940924"/>
                <a:gd name="connsiteY0" fmla="*/ 2273405 h 2333205"/>
                <a:gd name="connsiteX1" fmla="*/ 2150661 w 2940924"/>
                <a:gd name="connsiteY1" fmla="*/ 0 h 2333205"/>
                <a:gd name="connsiteX2" fmla="*/ 2271162 w 2940924"/>
                <a:gd name="connsiteY2" fmla="*/ 117661 h 2333205"/>
                <a:gd name="connsiteX3" fmla="*/ 2871263 w 2940924"/>
                <a:gd name="connsiteY3" fmla="*/ 1031105 h 2333205"/>
                <a:gd name="connsiteX4" fmla="*/ 2940924 w 2940924"/>
                <a:gd name="connsiteY4" fmla="*/ 1221433 h 2333205"/>
                <a:gd name="connsiteX5" fmla="*/ 2936210 w 2940924"/>
                <a:gd name="connsiteY5" fmla="*/ 1227736 h 2333205"/>
                <a:gd name="connsiteX6" fmla="*/ 2740147 w 2940924"/>
                <a:gd name="connsiteY6" fmla="*/ 1443462 h 2333205"/>
                <a:gd name="connsiteX7" fmla="*/ 592115 w 2940924"/>
                <a:gd name="connsiteY7" fmla="*/ 2333205 h 2333205"/>
                <a:gd name="connsiteX8" fmla="*/ 129492 w 2940924"/>
                <a:gd name="connsiteY8" fmla="*/ 2298203 h 23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0924" h="2333205">
                  <a:moveTo>
                    <a:pt x="0" y="2273405"/>
                  </a:moveTo>
                  <a:lnTo>
                    <a:pt x="2150661" y="0"/>
                  </a:lnTo>
                  <a:lnTo>
                    <a:pt x="2271162" y="117661"/>
                  </a:lnTo>
                  <a:cubicBezTo>
                    <a:pt x="2522643" y="381430"/>
                    <a:pt x="2727151" y="690385"/>
                    <a:pt x="2871263" y="1031105"/>
                  </a:cubicBezTo>
                  <a:lnTo>
                    <a:pt x="2940924" y="1221433"/>
                  </a:lnTo>
                  <a:lnTo>
                    <a:pt x="2936210" y="1227736"/>
                  </a:lnTo>
                  <a:cubicBezTo>
                    <a:pt x="2874303" y="1302752"/>
                    <a:pt x="2808863" y="1374745"/>
                    <a:pt x="2740147" y="1443462"/>
                  </a:cubicBezTo>
                  <a:cubicBezTo>
                    <a:pt x="2190418" y="1993190"/>
                    <a:pt x="1430974" y="2333205"/>
                    <a:pt x="592115" y="2333205"/>
                  </a:cubicBezTo>
                  <a:cubicBezTo>
                    <a:pt x="434829" y="2333205"/>
                    <a:pt x="280335" y="2321252"/>
                    <a:pt x="129492" y="229820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91000"/>
                  </a:srgbClr>
                </a:gs>
                <a:gs pos="100000">
                  <a:srgbClr val="23508B">
                    <a:alpha val="4000"/>
                  </a:srgbClr>
                </a:gs>
              </a:gsLst>
              <a:lin ang="8100000" scaled="1"/>
              <a:tileRect/>
            </a:gradFill>
            <a:ln w="0"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 rot="8004646">
              <a:off x="9008946" y="-155103"/>
              <a:ext cx="4674625" cy="5144977"/>
            </a:xfrm>
            <a:custGeom>
              <a:avLst/>
              <a:gdLst>
                <a:gd name="connsiteX0" fmla="*/ 1433664 w 4674625"/>
                <a:gd name="connsiteY0" fmla="*/ 5134876 h 5144977"/>
                <a:gd name="connsiteX1" fmla="*/ 0 w 4674625"/>
                <a:gd name="connsiteY1" fmla="*/ 3619389 h 5144977"/>
                <a:gd name="connsiteX2" fmla="*/ 3825956 w 4674625"/>
                <a:gd name="connsiteY2" fmla="*/ 0 h 5144977"/>
                <a:gd name="connsiteX3" fmla="*/ 3980225 w 4674625"/>
                <a:gd name="connsiteY3" fmla="*/ 169739 h 5144977"/>
                <a:gd name="connsiteX4" fmla="*/ 4674625 w 4674625"/>
                <a:gd name="connsiteY4" fmla="*/ 2104051 h 5144977"/>
                <a:gd name="connsiteX5" fmla="*/ 1633700 w 4674625"/>
                <a:gd name="connsiteY5" fmla="*/ 5144977 h 514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4625" h="5144977">
                  <a:moveTo>
                    <a:pt x="1433664" y="5134876"/>
                  </a:moveTo>
                  <a:lnTo>
                    <a:pt x="0" y="3619389"/>
                  </a:lnTo>
                  <a:lnTo>
                    <a:pt x="3825956" y="0"/>
                  </a:lnTo>
                  <a:lnTo>
                    <a:pt x="3980225" y="169739"/>
                  </a:lnTo>
                  <a:cubicBezTo>
                    <a:pt x="4414031" y="695391"/>
                    <a:pt x="4674625" y="1369288"/>
                    <a:pt x="4674625" y="2104051"/>
                  </a:cubicBezTo>
                  <a:cubicBezTo>
                    <a:pt x="4674625" y="3783508"/>
                    <a:pt x="3313157" y="5144977"/>
                    <a:pt x="1633700" y="5144977"/>
                  </a:cubicBezTo>
                  <a:close/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5" name="任意多边形: 形状 74"/>
            <p:cNvSpPr/>
            <p:nvPr/>
          </p:nvSpPr>
          <p:spPr>
            <a:xfrm rot="8004646">
              <a:off x="6007468" y="4261521"/>
              <a:ext cx="4280047" cy="4400068"/>
            </a:xfrm>
            <a:custGeom>
              <a:avLst/>
              <a:gdLst>
                <a:gd name="connsiteX0" fmla="*/ 790531 w 4280047"/>
                <a:gd name="connsiteY0" fmla="*/ 3609537 h 4400068"/>
                <a:gd name="connsiteX1" fmla="*/ 0 w 4280047"/>
                <a:gd name="connsiteY1" fmla="*/ 1701027 h 4400068"/>
                <a:gd name="connsiteX2" fmla="*/ 460954 w 4280047"/>
                <a:gd name="connsiteY2" fmla="*/ 191967 h 4400068"/>
                <a:gd name="connsiteX3" fmla="*/ 604504 w 4280047"/>
                <a:gd name="connsiteY3" fmla="*/ 0 h 4400068"/>
                <a:gd name="connsiteX4" fmla="*/ 4280047 w 4280047"/>
                <a:gd name="connsiteY4" fmla="*/ 3885315 h 4400068"/>
                <a:gd name="connsiteX5" fmla="*/ 4208102 w 4280047"/>
                <a:gd name="connsiteY5" fmla="*/ 3939114 h 4400068"/>
                <a:gd name="connsiteX6" fmla="*/ 2699042 w 4280047"/>
                <a:gd name="connsiteY6" fmla="*/ 4400068 h 4400068"/>
                <a:gd name="connsiteX7" fmla="*/ 790531 w 4280047"/>
                <a:gd name="connsiteY7" fmla="*/ 3609537 h 440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0047" h="4400068">
                  <a:moveTo>
                    <a:pt x="790531" y="3609537"/>
                  </a:moveTo>
                  <a:cubicBezTo>
                    <a:pt x="302100" y="3121106"/>
                    <a:pt x="0" y="2446346"/>
                    <a:pt x="0" y="1701027"/>
                  </a:cubicBezTo>
                  <a:cubicBezTo>
                    <a:pt x="0" y="1142037"/>
                    <a:pt x="169931" y="622737"/>
                    <a:pt x="460954" y="191967"/>
                  </a:cubicBezTo>
                  <a:lnTo>
                    <a:pt x="604504" y="0"/>
                  </a:lnTo>
                  <a:lnTo>
                    <a:pt x="4280047" y="3885315"/>
                  </a:lnTo>
                  <a:lnTo>
                    <a:pt x="4208102" y="3939114"/>
                  </a:lnTo>
                  <a:cubicBezTo>
                    <a:pt x="3777332" y="4230136"/>
                    <a:pt x="3258032" y="4400068"/>
                    <a:pt x="2699042" y="4400068"/>
                  </a:cubicBezTo>
                  <a:cubicBezTo>
                    <a:pt x="1953722" y="4400068"/>
                    <a:pt x="1278961" y="4097967"/>
                    <a:pt x="790531" y="3609537"/>
                  </a:cubicBezTo>
                  <a:close/>
                </a:path>
              </a:pathLst>
            </a:custGeom>
            <a:noFill/>
            <a:ln w="12700">
              <a:gradFill>
                <a:gsLst>
                  <a:gs pos="0">
                    <a:schemeClr val="bg1">
                      <a:alpha val="54000"/>
                    </a:schemeClr>
                  </a:gs>
                  <a:gs pos="100000">
                    <a:schemeClr val="bg1">
                      <a:alpha val="5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6" t="5323" r="40927" b="64332"/>
            <a:stretch>
              <a:fillRect/>
            </a:stretch>
          </p:blipFill>
          <p:spPr>
            <a:xfrm>
              <a:off x="5461988" y="4613340"/>
              <a:ext cx="5330090" cy="2244660"/>
            </a:xfrm>
            <a:custGeom>
              <a:avLst/>
              <a:gdLst>
                <a:gd name="connsiteX0" fmla="*/ 2738898 w 5330090"/>
                <a:gd name="connsiteY0" fmla="*/ 1048 h 2244660"/>
                <a:gd name="connsiteX1" fmla="*/ 4629986 w 5330090"/>
                <a:gd name="connsiteY1" fmla="*/ 846545 h 2244660"/>
                <a:gd name="connsiteX2" fmla="*/ 5279266 w 5330090"/>
                <a:gd name="connsiteY2" fmla="*/ 2008220 h 2244660"/>
                <a:gd name="connsiteX3" fmla="*/ 5330090 w 5330090"/>
                <a:gd name="connsiteY3" fmla="*/ 2244660 h 2244660"/>
                <a:gd name="connsiteX4" fmla="*/ 0 w 5330090"/>
                <a:gd name="connsiteY4" fmla="*/ 2244660 h 2244660"/>
                <a:gd name="connsiteX5" fmla="*/ 22205 w 5330090"/>
                <a:gd name="connsiteY5" fmla="*/ 2116120 h 2244660"/>
                <a:gd name="connsiteX6" fmla="*/ 803840 w 5330090"/>
                <a:gd name="connsiteY6" fmla="*/ 740392 h 2244660"/>
                <a:gd name="connsiteX7" fmla="*/ 2738898 w 5330090"/>
                <a:gd name="connsiteY7" fmla="*/ 1048 h 224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0090" h="2244660">
                  <a:moveTo>
                    <a:pt x="2738898" y="1048"/>
                  </a:moveTo>
                  <a:cubicBezTo>
                    <a:pt x="3431294" y="20257"/>
                    <a:pt x="4116362" y="303608"/>
                    <a:pt x="4629986" y="846545"/>
                  </a:cubicBezTo>
                  <a:cubicBezTo>
                    <a:pt x="4951000" y="1185881"/>
                    <a:pt x="5167056" y="1586462"/>
                    <a:pt x="5279266" y="2008220"/>
                  </a:cubicBezTo>
                  <a:lnTo>
                    <a:pt x="5330090" y="2244660"/>
                  </a:lnTo>
                  <a:lnTo>
                    <a:pt x="0" y="2244660"/>
                  </a:lnTo>
                  <a:lnTo>
                    <a:pt x="22205" y="2116120"/>
                  </a:lnTo>
                  <a:cubicBezTo>
                    <a:pt x="135451" y="1607264"/>
                    <a:pt x="396637" y="1125609"/>
                    <a:pt x="803840" y="740392"/>
                  </a:cubicBezTo>
                  <a:cubicBezTo>
                    <a:pt x="1346778" y="226768"/>
                    <a:pt x="2046503" y="-18163"/>
                    <a:pt x="2738898" y="1048"/>
                  </a:cubicBezTo>
                  <a:close/>
                </a:path>
              </a:pathLst>
            </a:custGeom>
          </p:spPr>
        </p:pic>
        <p:sp>
          <p:nvSpPr>
            <p:cNvPr id="67" name="任意多边形: 形状 66"/>
            <p:cNvSpPr/>
            <p:nvPr/>
          </p:nvSpPr>
          <p:spPr>
            <a:xfrm rot="21449694">
              <a:off x="5415928" y="4613953"/>
              <a:ext cx="5325333" cy="2361555"/>
            </a:xfrm>
            <a:custGeom>
              <a:avLst/>
              <a:gdLst>
                <a:gd name="connsiteX0" fmla="*/ 2643189 w 5325333"/>
                <a:gd name="connsiteY0" fmla="*/ 0 h 2361555"/>
                <a:gd name="connsiteX1" fmla="*/ 5294735 w 5325333"/>
                <a:gd name="connsiteY1" fmla="*/ 2161074 h 2361555"/>
                <a:gd name="connsiteX2" fmla="*/ 5325333 w 5325333"/>
                <a:gd name="connsiteY2" fmla="*/ 2361555 h 2361555"/>
                <a:gd name="connsiteX3" fmla="*/ 0 w 5325333"/>
                <a:gd name="connsiteY3" fmla="*/ 2128571 h 2361555"/>
                <a:gd name="connsiteX4" fmla="*/ 58336 w 5325333"/>
                <a:gd name="connsiteY4" fmla="*/ 1901694 h 2361555"/>
                <a:gd name="connsiteX5" fmla="*/ 2643189 w 5325333"/>
                <a:gd name="connsiteY5" fmla="*/ 0 h 23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5333" h="2361555">
                  <a:moveTo>
                    <a:pt x="2643189" y="0"/>
                  </a:moveTo>
                  <a:cubicBezTo>
                    <a:pt x="3951119" y="0"/>
                    <a:pt x="5042361" y="927751"/>
                    <a:pt x="5294735" y="2161074"/>
                  </a:cubicBezTo>
                  <a:lnTo>
                    <a:pt x="5325333" y="2361555"/>
                  </a:lnTo>
                  <a:lnTo>
                    <a:pt x="0" y="2128571"/>
                  </a:lnTo>
                  <a:lnTo>
                    <a:pt x="58336" y="1901694"/>
                  </a:lnTo>
                  <a:cubicBezTo>
                    <a:pt x="401014" y="799949"/>
                    <a:pt x="1428683" y="0"/>
                    <a:pt x="264318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FA6C4">
                    <a:alpha val="78000"/>
                  </a:srgbClr>
                </a:gs>
                <a:gs pos="61000">
                  <a:srgbClr val="23508B">
                    <a:alpha val="67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 rot="13560757">
              <a:off x="8408923" y="5397332"/>
              <a:ext cx="2112092" cy="2528728"/>
            </a:xfrm>
            <a:custGeom>
              <a:avLst/>
              <a:gdLst>
                <a:gd name="connsiteX0" fmla="*/ 1446427 w 2112092"/>
                <a:gd name="connsiteY0" fmla="*/ 2528728 h 2528728"/>
                <a:gd name="connsiteX1" fmla="*/ 1220395 w 2112092"/>
                <a:gd name="connsiteY1" fmla="*/ 2517314 h 2528728"/>
                <a:gd name="connsiteX2" fmla="*/ 56525 w 2112092"/>
                <a:gd name="connsiteY2" fmla="*/ 2115192 h 2528728"/>
                <a:gd name="connsiteX3" fmla="*/ 0 w 2112092"/>
                <a:gd name="connsiteY3" fmla="*/ 2075759 h 2528728"/>
                <a:gd name="connsiteX4" fmla="*/ 2003654 w 2112092"/>
                <a:gd name="connsiteY4" fmla="*/ 0 h 2528728"/>
                <a:gd name="connsiteX5" fmla="*/ 2005218 w 2112092"/>
                <a:gd name="connsiteY5" fmla="*/ 4577 h 2528728"/>
                <a:gd name="connsiteX6" fmla="*/ 2112092 w 2112092"/>
                <a:gd name="connsiteY6" fmla="*/ 758681 h 2528728"/>
                <a:gd name="connsiteX7" fmla="*/ 1496401 w 2112092"/>
                <a:gd name="connsiteY7" fmla="*/ 2473743 h 252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2092" h="2528728">
                  <a:moveTo>
                    <a:pt x="1446427" y="2528728"/>
                  </a:moveTo>
                  <a:lnTo>
                    <a:pt x="1220395" y="2517314"/>
                  </a:lnTo>
                  <a:cubicBezTo>
                    <a:pt x="795521" y="2474166"/>
                    <a:pt x="399809" y="2332370"/>
                    <a:pt x="56525" y="2115192"/>
                  </a:cubicBezTo>
                  <a:lnTo>
                    <a:pt x="0" y="2075759"/>
                  </a:lnTo>
                  <a:lnTo>
                    <a:pt x="2003654" y="0"/>
                  </a:lnTo>
                  <a:lnTo>
                    <a:pt x="2005218" y="4577"/>
                  </a:lnTo>
                  <a:cubicBezTo>
                    <a:pt x="2074792" y="243883"/>
                    <a:pt x="2112092" y="496926"/>
                    <a:pt x="2112092" y="758681"/>
                  </a:cubicBezTo>
                  <a:cubicBezTo>
                    <a:pt x="2112092" y="1410161"/>
                    <a:pt x="1881036" y="2007673"/>
                    <a:pt x="1496401" y="24737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30A0">
                    <a:alpha val="13000"/>
                  </a:srgbClr>
                </a:gs>
                <a:gs pos="100000">
                  <a:srgbClr val="67E4D7">
                    <a:alpha val="16000"/>
                  </a:srgbClr>
                </a:gs>
              </a:gsLst>
              <a:lin ang="8100000" scaled="1"/>
              <a:tileRect/>
            </a:gradFill>
            <a:ln>
              <a:solidFill>
                <a:schemeClr val="bg1">
                  <a:alpha val="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633441" y="4249146"/>
              <a:ext cx="4553794" cy="4210546"/>
              <a:chOff x="5633441" y="4249146"/>
              <a:chExt cx="4553794" cy="4210546"/>
            </a:xfrm>
          </p:grpSpPr>
          <p:sp>
            <p:nvSpPr>
              <p:cNvPr id="57" name="任意多边形: 形状 56"/>
              <p:cNvSpPr/>
              <p:nvPr/>
            </p:nvSpPr>
            <p:spPr>
              <a:xfrm rot="13595354">
                <a:off x="6120818" y="4393275"/>
                <a:ext cx="4210546" cy="3922288"/>
              </a:xfrm>
              <a:custGeom>
                <a:avLst/>
                <a:gdLst>
                  <a:gd name="connsiteX0" fmla="*/ 3420834 w 4210546"/>
                  <a:gd name="connsiteY0" fmla="*/ 3132576 h 3922288"/>
                  <a:gd name="connsiteX1" fmla="*/ 1514300 w 4210546"/>
                  <a:gd name="connsiteY1" fmla="*/ 3922288 h 3922288"/>
                  <a:gd name="connsiteX2" fmla="*/ 6803 w 4210546"/>
                  <a:gd name="connsiteY2" fmla="*/ 3461812 h 3922288"/>
                  <a:gd name="connsiteX3" fmla="*/ 1475 w 4210546"/>
                  <a:gd name="connsiteY3" fmla="*/ 3457826 h 3922288"/>
                  <a:gd name="connsiteX4" fmla="*/ 0 w 4210546"/>
                  <a:gd name="connsiteY4" fmla="*/ 3453796 h 3922288"/>
                  <a:gd name="connsiteX5" fmla="*/ 3267322 w 4210546"/>
                  <a:gd name="connsiteY5" fmla="*/ 0 h 3922288"/>
                  <a:gd name="connsiteX6" fmla="*/ 3357565 w 4210546"/>
                  <a:gd name="connsiteY6" fmla="*/ 24412 h 3922288"/>
                  <a:gd name="connsiteX7" fmla="*/ 4063281 w 4210546"/>
                  <a:gd name="connsiteY7" fmla="*/ 363670 h 3922288"/>
                  <a:gd name="connsiteX8" fmla="*/ 4068610 w 4210546"/>
                  <a:gd name="connsiteY8" fmla="*/ 367655 h 3922288"/>
                  <a:gd name="connsiteX9" fmla="*/ 4089327 w 4210546"/>
                  <a:gd name="connsiteY9" fmla="*/ 424260 h 3922288"/>
                  <a:gd name="connsiteX10" fmla="*/ 4210546 w 4210546"/>
                  <a:gd name="connsiteY10" fmla="*/ 1226042 h 3922288"/>
                  <a:gd name="connsiteX11" fmla="*/ 3420834 w 4210546"/>
                  <a:gd name="connsiteY11" fmla="*/ 3132576 h 3922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10546" h="3922288">
                    <a:moveTo>
                      <a:pt x="3420834" y="3132576"/>
                    </a:moveTo>
                    <a:cubicBezTo>
                      <a:pt x="2932909" y="3620500"/>
                      <a:pt x="2258847" y="3922288"/>
                      <a:pt x="1514300" y="3922288"/>
                    </a:cubicBezTo>
                    <a:cubicBezTo>
                      <a:pt x="955890" y="3922288"/>
                      <a:pt x="437127" y="3752532"/>
                      <a:pt x="6803" y="3461812"/>
                    </a:cubicBezTo>
                    <a:lnTo>
                      <a:pt x="1475" y="3457826"/>
                    </a:lnTo>
                    <a:lnTo>
                      <a:pt x="0" y="3453796"/>
                    </a:lnTo>
                    <a:lnTo>
                      <a:pt x="3267322" y="0"/>
                    </a:lnTo>
                    <a:lnTo>
                      <a:pt x="3357565" y="24412"/>
                    </a:lnTo>
                    <a:cubicBezTo>
                      <a:pt x="3610848" y="103192"/>
                      <a:pt x="3848120" y="218311"/>
                      <a:pt x="4063281" y="363670"/>
                    </a:cubicBezTo>
                    <a:lnTo>
                      <a:pt x="4068610" y="367655"/>
                    </a:lnTo>
                    <a:lnTo>
                      <a:pt x="4089327" y="424260"/>
                    </a:lnTo>
                    <a:cubicBezTo>
                      <a:pt x="4168107" y="677543"/>
                      <a:pt x="4210546" y="946836"/>
                      <a:pt x="4210546" y="1226042"/>
                    </a:cubicBezTo>
                    <a:cubicBezTo>
                      <a:pt x="4210546" y="1970588"/>
                      <a:pt x="3908758" y="2644650"/>
                      <a:pt x="3420834" y="313257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D061">
                      <a:alpha val="10000"/>
                    </a:srgbClr>
                  </a:gs>
                  <a:gs pos="100000">
                    <a:srgbClr val="7030A0">
                      <a:alpha val="10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 rot="13595354">
                <a:off x="5483079" y="5852639"/>
                <a:ext cx="2025341" cy="1724618"/>
              </a:xfrm>
              <a:custGeom>
                <a:avLst/>
                <a:gdLst>
                  <a:gd name="connsiteX0" fmla="*/ 1847137 w 2025341"/>
                  <a:gd name="connsiteY0" fmla="*/ 937906 h 1724618"/>
                  <a:gd name="connsiteX1" fmla="*/ 216279 w 2025341"/>
                  <a:gd name="connsiteY1" fmla="*/ 1713698 h 1724618"/>
                  <a:gd name="connsiteX2" fmla="*/ 0 w 2025341"/>
                  <a:gd name="connsiteY2" fmla="*/ 1724618 h 1724618"/>
                  <a:gd name="connsiteX3" fmla="*/ 1631504 w 2025341"/>
                  <a:gd name="connsiteY3" fmla="*/ 0 h 1724618"/>
                  <a:gd name="connsiteX4" fmla="*/ 1677954 w 2025341"/>
                  <a:gd name="connsiteY4" fmla="*/ 60588 h 1724618"/>
                  <a:gd name="connsiteX5" fmla="*/ 1963513 w 2025341"/>
                  <a:gd name="connsiteY5" fmla="*/ 571910 h 1724618"/>
                  <a:gd name="connsiteX6" fmla="*/ 2025341 w 2025341"/>
                  <a:gd name="connsiteY6" fmla="*/ 740839 h 1724618"/>
                  <a:gd name="connsiteX7" fmla="*/ 2021157 w 2025341"/>
                  <a:gd name="connsiteY7" fmla="*/ 746434 h 1724618"/>
                  <a:gd name="connsiteX8" fmla="*/ 1847137 w 2025341"/>
                  <a:gd name="connsiteY8" fmla="*/ 937906 h 172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5341" h="1724618">
                    <a:moveTo>
                      <a:pt x="1847137" y="937906"/>
                    </a:moveTo>
                    <a:cubicBezTo>
                      <a:pt x="1420203" y="1364839"/>
                      <a:pt x="850758" y="1649263"/>
                      <a:pt x="216279" y="1713698"/>
                    </a:cubicBezTo>
                    <a:lnTo>
                      <a:pt x="0" y="1724618"/>
                    </a:lnTo>
                    <a:lnTo>
                      <a:pt x="1631504" y="0"/>
                    </a:lnTo>
                    <a:lnTo>
                      <a:pt x="1677954" y="60588"/>
                    </a:lnTo>
                    <a:cubicBezTo>
                      <a:pt x="1790723" y="219164"/>
                      <a:pt x="1886766" y="390462"/>
                      <a:pt x="1963513" y="571910"/>
                    </a:cubicBezTo>
                    <a:lnTo>
                      <a:pt x="2025341" y="740839"/>
                    </a:lnTo>
                    <a:lnTo>
                      <a:pt x="2021157" y="746434"/>
                    </a:lnTo>
                    <a:cubicBezTo>
                      <a:pt x="1966210" y="813017"/>
                      <a:pt x="1908128" y="876915"/>
                      <a:pt x="1847137" y="9379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A6C4">
                      <a:alpha val="13000"/>
                    </a:srgbClr>
                  </a:gs>
                  <a:gs pos="100000">
                    <a:srgbClr val="23508B">
                      <a:alpha val="13000"/>
                    </a:srgbClr>
                  </a:gs>
                </a:gsLst>
                <a:lin ang="8100000" scaled="1"/>
                <a:tileRect/>
              </a:gradFill>
              <a:ln>
                <a:solidFill>
                  <a:schemeClr val="bg1">
                    <a:alpha val="4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7">
              <a:alphaModFix amt="58000"/>
            </a:blip>
            <a:srcRect/>
            <a:stretch>
              <a:fillRect/>
            </a:stretch>
          </p:blipFill>
          <p:spPr>
            <a:xfrm>
              <a:off x="7222293" y="2256535"/>
              <a:ext cx="1993565" cy="2030144"/>
            </a:xfrm>
            <a:custGeom>
              <a:avLst/>
              <a:gdLst>
                <a:gd name="connsiteX0" fmla="*/ 0 w 1993565"/>
                <a:gd name="connsiteY0" fmla="*/ 0 h 2030144"/>
                <a:gd name="connsiteX1" fmla="*/ 1993565 w 1993565"/>
                <a:gd name="connsiteY1" fmla="*/ 0 h 2030144"/>
                <a:gd name="connsiteX2" fmla="*/ 1993565 w 1993565"/>
                <a:gd name="connsiteY2" fmla="*/ 2030144 h 2030144"/>
                <a:gd name="connsiteX3" fmla="*/ 0 w 1993565"/>
                <a:gd name="connsiteY3" fmla="*/ 2030144 h 203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565" h="2030144">
                  <a:moveTo>
                    <a:pt x="0" y="0"/>
                  </a:moveTo>
                  <a:lnTo>
                    <a:pt x="1993565" y="0"/>
                  </a:lnTo>
                  <a:lnTo>
                    <a:pt x="1993565" y="2030144"/>
                  </a:lnTo>
                  <a:lnTo>
                    <a:pt x="0" y="2030144"/>
                  </a:lnTo>
                  <a:close/>
                </a:path>
              </a:pathLst>
            </a:custGeom>
          </p:spPr>
        </p:pic>
        <p:sp>
          <p:nvSpPr>
            <p:cNvPr id="141" name="文本框 140"/>
            <p:cNvSpPr txBox="1"/>
            <p:nvPr/>
          </p:nvSpPr>
          <p:spPr>
            <a:xfrm>
              <a:off x="186475" y="3113054"/>
              <a:ext cx="843188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800" dirty="0">
                  <a:solidFill>
                    <a:schemeClr val="bg1"/>
                  </a:solidFill>
                  <a:latin typeface="+mj-ea"/>
                  <a:ea typeface="+mj-ea"/>
                </a:rPr>
                <a:t>Python</a:t>
              </a:r>
              <a:r>
                <a:rPr lang="zh-CN" altLang="en-US" sz="6800" dirty="0">
                  <a:solidFill>
                    <a:schemeClr val="bg1"/>
                  </a:solidFill>
                  <a:latin typeface="+mj-ea"/>
                  <a:ea typeface="+mj-ea"/>
                </a:rPr>
                <a:t>语言程序设计</a:t>
              </a: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646450" y="4469986"/>
              <a:ext cx="4325081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ED9F2B">
                      <a:alpha val="0"/>
                    </a:srgbClr>
                  </a:gs>
                  <a:gs pos="100000">
                    <a:srgbClr val="ED9F2B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613779" y="4469986"/>
              <a:ext cx="723760" cy="1"/>
            </a:xfrm>
            <a:prstGeom prst="line">
              <a:avLst/>
            </a:prstGeom>
            <a:ln w="38100">
              <a:solidFill>
                <a:srgbClr val="ED9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06282" y="4790213"/>
              <a:ext cx="61670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主讲教师：王恺</a:t>
              </a:r>
              <a:endParaRPr lang="en-US" altLang="zh-CN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zh-CN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电子邮箱：</a:t>
              </a:r>
              <a:r>
                <a:rPr lang="en-US" altLang="zh-CN" sz="2800" b="1" dirty="0">
                  <a:solidFill>
                    <a:schemeClr val="bg1"/>
                  </a:solidFill>
                  <a:latin typeface="+mj-ea"/>
                  <a:ea typeface="+mj-ea"/>
                </a:rPr>
                <a:t>wangk@nankai.edu.cn</a:t>
              </a:r>
              <a:endParaRPr lang="zh-CN" altLang="en-US" sz="2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2906" y="5682564"/>
              <a:ext cx="1021334" cy="1035689"/>
            </a:xfrm>
            <a:prstGeom prst="rect">
              <a:avLst/>
            </a:prstGeom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014483" y="147447"/>
              <a:ext cx="1963174" cy="876108"/>
            </a:xfrm>
            <a:prstGeom prst="rect">
              <a:avLst/>
            </a:prstGeom>
            <a:effectLst>
              <a:outerShdw blurRad="25400" dist="12700" dir="2700000" algn="tl" rotWithShape="0">
                <a:schemeClr val="bg1">
                  <a:alpha val="60000"/>
                </a:schemeClr>
              </a:outerShdw>
            </a:effectLst>
          </p:spPr>
        </p:pic>
        <p:pic>
          <p:nvPicPr>
            <p:cNvPr id="36" name="Picture 12">
              <a:hlinkClick r:id="" action="ppaction://hlinkshowjump?jump=firstslide"/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45169" y="158506"/>
              <a:ext cx="1359224" cy="1350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图片 12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6752" y="6509411"/>
              <a:ext cx="1951037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30F3-EF26-4579-AFE9-30BBC15606B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77456E0-D314-4EE5-AF57-78989526D08E}"/>
              </a:ext>
            </a:extLst>
          </p:cNvPr>
          <p:cNvSpPr txBox="1"/>
          <p:nvPr/>
        </p:nvSpPr>
        <p:spPr>
          <a:xfrm>
            <a:off x="810704" y="254523"/>
            <a:ext cx="201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本章内容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B0704C-804B-4A54-8618-4E8ECB3C4602}"/>
              </a:ext>
            </a:extLst>
          </p:cNvPr>
          <p:cNvSpPr txBox="1"/>
          <p:nvPr/>
        </p:nvSpPr>
        <p:spPr>
          <a:xfrm>
            <a:off x="895546" y="999241"/>
            <a:ext cx="47888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01 </a:t>
            </a:r>
            <a:r>
              <a:rPr lang="zh-CN" altLang="en-US" sz="2800" dirty="0">
                <a:solidFill>
                  <a:srgbClr val="002060"/>
                </a:solidFill>
              </a:rPr>
              <a:t>变量的定义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02 Number</a:t>
            </a:r>
            <a:r>
              <a:rPr lang="zh-CN" altLang="en-US" sz="2800" dirty="0">
                <a:solidFill>
                  <a:srgbClr val="002060"/>
                </a:solidFill>
              </a:rPr>
              <a:t>数据类型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03 String</a:t>
            </a:r>
            <a:r>
              <a:rPr lang="zh-CN" altLang="en-US" sz="2800" dirty="0">
                <a:solidFill>
                  <a:srgbClr val="002060"/>
                </a:solidFill>
              </a:rPr>
              <a:t>数据类型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04 List</a:t>
            </a:r>
            <a:r>
              <a:rPr lang="zh-CN" altLang="en-US" sz="2800" dirty="0">
                <a:solidFill>
                  <a:srgbClr val="002060"/>
                </a:solidFill>
              </a:rPr>
              <a:t>数据类型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05 Tuple</a:t>
            </a:r>
            <a:r>
              <a:rPr lang="zh-CN" altLang="en-US" sz="2800" dirty="0">
                <a:solidFill>
                  <a:srgbClr val="002060"/>
                </a:solidFill>
              </a:rPr>
              <a:t>数据类型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06 Set</a:t>
            </a:r>
            <a:r>
              <a:rPr lang="zh-CN" altLang="en-US" sz="2800" dirty="0">
                <a:solidFill>
                  <a:srgbClr val="002060"/>
                </a:solidFill>
              </a:rPr>
              <a:t>数据类型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07 Dictionary</a:t>
            </a:r>
            <a:r>
              <a:rPr lang="zh-CN" altLang="en-US" sz="2800" dirty="0">
                <a:solidFill>
                  <a:srgbClr val="002060"/>
                </a:solidFill>
              </a:rPr>
              <a:t>数据类型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08 </a:t>
            </a:r>
            <a:r>
              <a:rPr lang="zh-CN" altLang="en-US" sz="2800" dirty="0">
                <a:solidFill>
                  <a:srgbClr val="002060"/>
                </a:solidFill>
              </a:rPr>
              <a:t>占位运算符和算术运算符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09 </a:t>
            </a:r>
            <a:r>
              <a:rPr lang="zh-CN" altLang="en-US" sz="2800" dirty="0">
                <a:solidFill>
                  <a:srgbClr val="002060"/>
                </a:solidFill>
              </a:rPr>
              <a:t>赋值运算符、比较运算符和逻辑运算符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5694BF-562E-461E-9719-C7167A984DF3}"/>
              </a:ext>
            </a:extLst>
          </p:cNvPr>
          <p:cNvSpPr txBox="1"/>
          <p:nvPr/>
        </p:nvSpPr>
        <p:spPr>
          <a:xfrm>
            <a:off x="6278252" y="999240"/>
            <a:ext cx="512818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10 </a:t>
            </a:r>
            <a:r>
              <a:rPr lang="zh-CN" altLang="en-US" sz="2800" dirty="0">
                <a:solidFill>
                  <a:srgbClr val="002060"/>
                </a:solidFill>
              </a:rPr>
              <a:t>位运算符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11 </a:t>
            </a:r>
            <a:r>
              <a:rPr lang="zh-CN" altLang="en-US" sz="2800" dirty="0">
                <a:solidFill>
                  <a:srgbClr val="002060"/>
                </a:solidFill>
              </a:rPr>
              <a:t>身份运算符和成员运算符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12 </a:t>
            </a:r>
            <a:r>
              <a:rPr lang="zh-CN" altLang="en-US" sz="2800" dirty="0">
                <a:solidFill>
                  <a:srgbClr val="002060"/>
                </a:solidFill>
              </a:rPr>
              <a:t>序列运算符和运算符优先级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13 </a:t>
            </a:r>
            <a:r>
              <a:rPr lang="zh-CN" altLang="en-US" sz="2800" dirty="0">
                <a:solidFill>
                  <a:srgbClr val="002060"/>
                </a:solidFill>
              </a:rPr>
              <a:t>条件语句概述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14 </a:t>
            </a:r>
            <a:r>
              <a:rPr lang="zh-CN" altLang="en-US" sz="2800" dirty="0">
                <a:solidFill>
                  <a:srgbClr val="002060"/>
                </a:solidFill>
              </a:rPr>
              <a:t>条件语句实现和</a:t>
            </a:r>
            <a:r>
              <a:rPr lang="en-US" altLang="zh-CN" sz="2800" dirty="0">
                <a:solidFill>
                  <a:srgbClr val="002060"/>
                </a:solidFill>
              </a:rPr>
              <a:t>pass</a:t>
            </a: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15 </a:t>
            </a:r>
            <a:r>
              <a:rPr lang="zh-CN" altLang="en-US" sz="2800" dirty="0">
                <a:solidFill>
                  <a:srgbClr val="002060"/>
                </a:solidFill>
              </a:rPr>
              <a:t>循环语句概述和</a:t>
            </a:r>
            <a:r>
              <a:rPr lang="en-US" altLang="zh-CN" sz="2800" dirty="0">
                <a:solidFill>
                  <a:srgbClr val="002060"/>
                </a:solidFill>
              </a:rPr>
              <a:t>for</a:t>
            </a:r>
            <a:r>
              <a:rPr lang="zh-CN" altLang="en-US" sz="2800" dirty="0">
                <a:solidFill>
                  <a:srgbClr val="002060"/>
                </a:solidFill>
              </a:rPr>
              <a:t>循环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16 while</a:t>
            </a:r>
            <a:r>
              <a:rPr lang="zh-CN" altLang="en-US" sz="2800" dirty="0">
                <a:solidFill>
                  <a:srgbClr val="002060"/>
                </a:solidFill>
              </a:rPr>
              <a:t>循环和索引</a:t>
            </a:r>
            <a:endParaRPr lang="en-US" altLang="zh-CN" sz="28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rgbClr val="002060"/>
                </a:solidFill>
              </a:rPr>
              <a:t>17 break</a:t>
            </a:r>
            <a:r>
              <a:rPr lang="zh-CN" altLang="en-US" sz="2800" dirty="0">
                <a:solidFill>
                  <a:srgbClr val="002060"/>
                </a:solidFill>
              </a:rPr>
              <a:t>、</a:t>
            </a:r>
            <a:r>
              <a:rPr lang="en-US" altLang="zh-CN" sz="2800" dirty="0">
                <a:solidFill>
                  <a:srgbClr val="002060"/>
                </a:solidFill>
              </a:rPr>
              <a:t>continue</a:t>
            </a:r>
            <a:r>
              <a:rPr lang="zh-CN" altLang="en-US" sz="2800" dirty="0">
                <a:solidFill>
                  <a:srgbClr val="002060"/>
                </a:solidFill>
              </a:rPr>
              <a:t>和</a:t>
            </a:r>
            <a:r>
              <a:rPr lang="en-US" altLang="zh-CN" sz="2800" dirty="0">
                <a:solidFill>
                  <a:srgbClr val="002060"/>
                </a:solidFill>
              </a:rPr>
              <a:t>else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52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DB312B-C23D-457D-AA34-5E57CBA2B97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342143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请写出下面程序的输出结果。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i1,i2=20,3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print('%.2f'%(i1/i2))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print(i1//i2)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30D79D8-BE94-4EDC-BA72-A8B1B32518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F07313-24C5-41FF-8A61-C72F6785FD5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正常使用填空题需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3.0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FF0FB-2D25-4BB7-B06D-A5BC9E8BFFE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6F8598B0-BB65-4924-B15D-AC91D07C2E6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A908280A-C8EE-4EFE-9E98-5E5B018EB92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A3527A49-EA75-4D81-9B2E-C349CF4D0E7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53917E57-B40D-4C5D-B4E8-07790B1DEBE1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6E01D13-87E9-47ED-B979-A1BDDFBCF48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871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2913588" y="1531460"/>
            <a:ext cx="6364823" cy="3795079"/>
            <a:chOff x="303619" y="2196678"/>
            <a:chExt cx="6364823" cy="379507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328245" y="2206105"/>
              <a:ext cx="6340197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赋值运算符</a:t>
              </a:r>
              <a:endParaRPr lang="en-US" altLang="zh-CN" sz="8000" b="1" dirty="0">
                <a:solidFill>
                  <a:srgbClr val="B1C400"/>
                </a:solidFill>
                <a:latin typeface="Bauhaus 93" panose="04030905020B02020C02" pitchFamily="82" charset="0"/>
                <a:ea typeface="Adobe Gothic Std B" panose="020B0800000000000000" pitchFamily="34" charset="-128"/>
              </a:endParaRPr>
            </a:p>
            <a:p>
              <a:pPr lvl="0" algn="ctr">
                <a:defRPr/>
              </a:pP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比较运算符</a:t>
              </a:r>
              <a:b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</a:b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和逻辑运算符</a:t>
              </a:r>
              <a:endParaRPr lang="zh-CN" altLang="en-US" sz="80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303619" y="2196678"/>
              <a:ext cx="6340197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赋值运算符</a:t>
              </a:r>
              <a:endParaRPr lang="en-US" altLang="zh-CN" sz="8000" b="1" dirty="0">
                <a:solidFill>
                  <a:srgbClr val="1950B2"/>
                </a:solidFill>
                <a:latin typeface="Bauhaus 93" panose="04030905020B02020C02" pitchFamily="82" charset="0"/>
                <a:ea typeface="Adobe Gothic Std B" panose="020B0800000000000000" pitchFamily="34" charset="-128"/>
              </a:endParaRPr>
            </a:p>
            <a:p>
              <a:pPr lvl="0" algn="ctr">
                <a:defRPr/>
              </a:pP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比较运算符</a:t>
              </a:r>
              <a:b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</a:b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和逻辑运算符</a:t>
              </a:r>
              <a:endParaRPr lang="zh-CN" altLang="en-US" sz="80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73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5" y="47713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683092" y="1119276"/>
            <a:ext cx="757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赋值运算要求左操作数对象必须是值可以修改的变量。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 flipV="1">
            <a:off x="1781207" y="1559048"/>
            <a:ext cx="7149433" cy="3597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1710552"/>
            <a:ext cx="9493471" cy="3840622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5516D3-AED7-4222-9600-66299A79772C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A08AC8-97B1-4AD8-83EC-2B3AD5A75A0A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C7EDE132-3FC4-4E99-8396-1F7DC55DC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90">
                <a:extLst>
                  <a:ext uri="{FF2B5EF4-FFF2-40B4-BE49-F238E27FC236}">
                    <a16:creationId xmlns:a16="http://schemas.microsoft.com/office/drawing/2014/main" id="{702B496F-B90E-4E5D-94E4-F4D966A2B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91">
                <a:extLst>
                  <a:ext uri="{FF2B5EF4-FFF2-40B4-BE49-F238E27FC236}">
                    <a16:creationId xmlns:a16="http://schemas.microsoft.com/office/drawing/2014/main" id="{52E71517-79E9-427F-9C14-AF09C217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521FE4C-1822-4F29-8A11-A4962FDE1A09}"/>
              </a:ext>
            </a:extLst>
          </p:cNvPr>
          <p:cNvGraphicFramePr>
            <a:graphicFrameLocks noGrp="1"/>
          </p:cNvGraphicFramePr>
          <p:nvPr/>
        </p:nvGraphicFramePr>
        <p:xfrm>
          <a:off x="2341198" y="1852245"/>
          <a:ext cx="812799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574264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499551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0310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>
                          <a:effectLst/>
                          <a:latin typeface="+mn-lt"/>
                        </a:rPr>
                        <a:t>运算符</a:t>
                      </a:r>
                      <a:endParaRPr lang="zh-CN" altLang="zh-CN" sz="18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>
                          <a:effectLst/>
                          <a:latin typeface="+mn-lt"/>
                        </a:rPr>
                        <a:t>使用方法</a:t>
                      </a:r>
                      <a:endParaRPr lang="zh-CN" altLang="zh-CN" sz="18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>
                          <a:effectLst/>
                          <a:latin typeface="+mn-lt"/>
                        </a:rPr>
                        <a:t>功能描述</a:t>
                      </a:r>
                      <a:endParaRPr lang="zh-CN" altLang="zh-CN" sz="18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46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=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y=x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+mn-lt"/>
                        </a:rPr>
                        <a:t>  </a:t>
                      </a:r>
                      <a:r>
                        <a:rPr lang="zh-CN" altLang="zh-CN" sz="1800" kern="100" dirty="0">
                          <a:effectLst/>
                          <a:latin typeface="+mn-lt"/>
                        </a:rPr>
                        <a:t>将</a:t>
                      </a:r>
                      <a:r>
                        <a:rPr lang="en-US" altLang="zh-CN" sz="1800" kern="100" dirty="0">
                          <a:effectLst/>
                          <a:latin typeface="+mn-lt"/>
                        </a:rPr>
                        <a:t>x</a:t>
                      </a:r>
                      <a:r>
                        <a:rPr lang="zh-CN" altLang="zh-CN" sz="1800" kern="100" dirty="0">
                          <a:effectLst/>
                          <a:latin typeface="+mn-lt"/>
                        </a:rPr>
                        <a:t>的值赋给变量</a:t>
                      </a:r>
                      <a:r>
                        <a:rPr lang="en-US" altLang="zh-CN" sz="1800" kern="100" dirty="0">
                          <a:effectLst/>
                          <a:latin typeface="+mn-lt"/>
                        </a:rPr>
                        <a:t>y</a:t>
                      </a:r>
                      <a:endParaRPr lang="zh-CN" altLang="zh-CN" sz="18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32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+=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y+=x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+mn-lt"/>
                        </a:rPr>
                        <a:t>  </a:t>
                      </a:r>
                      <a:r>
                        <a:rPr lang="zh-CN" altLang="zh-CN" sz="1800" kern="100" dirty="0">
                          <a:effectLst/>
                          <a:latin typeface="+mn-lt"/>
                        </a:rPr>
                        <a:t>等价于</a:t>
                      </a:r>
                      <a:r>
                        <a:rPr lang="en-US" altLang="zh-CN" sz="1800" kern="100" dirty="0">
                          <a:effectLst/>
                          <a:latin typeface="+mn-lt"/>
                        </a:rPr>
                        <a:t>y=</a:t>
                      </a:r>
                      <a:r>
                        <a:rPr lang="en-US" altLang="zh-CN" sz="1800" kern="100" dirty="0" err="1">
                          <a:effectLst/>
                          <a:latin typeface="+mn-lt"/>
                        </a:rPr>
                        <a:t>y+x</a:t>
                      </a:r>
                      <a:endParaRPr lang="zh-CN" altLang="zh-CN" sz="18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15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-=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y-=x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等价于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y=y-x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332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+mn-lt"/>
                        </a:rPr>
                        <a:t>*=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</a:rPr>
                        <a:t>y*=x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等价于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y=y*x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481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/=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y/=x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等价于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y=y/x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612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//=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y//=x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等价于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y=y//x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027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n-lt"/>
                        </a:rPr>
                        <a:t>％</a:t>
                      </a:r>
                      <a:r>
                        <a:rPr lang="en-US" altLang="zh-CN" dirty="0">
                          <a:latin typeface="+mn-lt"/>
                        </a:rPr>
                        <a:t>=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y</a:t>
                      </a:r>
                      <a:r>
                        <a:rPr lang="zh-CN" altLang="en-US" dirty="0">
                          <a:latin typeface="+mn-lt"/>
                        </a:rPr>
                        <a:t>％</a:t>
                      </a:r>
                      <a:r>
                        <a:rPr lang="en-US" altLang="zh-CN" dirty="0">
                          <a:latin typeface="+mn-lt"/>
                        </a:rPr>
                        <a:t>=x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等价于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y=</a:t>
                      </a:r>
                      <a:r>
                        <a:rPr lang="en-US" sz="18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y%x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986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+mn-lt"/>
                        </a:rPr>
                        <a:t>**=</a:t>
                      </a:r>
                      <a:endParaRPr lang="zh-CN" altLang="zh-CN" sz="18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</a:rPr>
                        <a:t>y</a:t>
                      </a:r>
                      <a:r>
                        <a:rPr lang="en-US" altLang="zh-CN" sz="1800" kern="100" dirty="0">
                          <a:effectLst/>
                          <a:latin typeface="+mn-lt"/>
                        </a:rPr>
                        <a:t>**=x</a:t>
                      </a:r>
                      <a:endParaRPr lang="zh-CN" altLang="zh-CN" sz="18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等价于</a:t>
                      </a:r>
                      <a:r>
                        <a:rPr 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y=y**x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989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4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3431160" y="530129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3044154" y="1158053"/>
            <a:ext cx="7319598" cy="4752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i1,i2=10,3 #i1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i2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的值分别被赋为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3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i1+=i2 #i1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的值被改为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13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print(i1) #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输出“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13</a:t>
            </a:r>
            <a:r>
              <a:rPr lang="en-US" altLang="zh-CN" dirty="0">
                <a:latin typeface="+mj-ea"/>
              </a:rPr>
              <a:t>”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c1,c2=3+4.1j,5.2+6.3j #c1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c2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的值分别被赋为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3+4.1j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5.2+6.3j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c1-=c2 #c1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的值被改为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-2.2-2.2j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print(c1) #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输出“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-2.2-2.2j</a:t>
            </a:r>
            <a:r>
              <a:rPr lang="en-US" altLang="zh-CN" dirty="0">
                <a:latin typeface="+mj-ea"/>
              </a:rPr>
              <a:t>”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f1,f2=3.2,1.5 #f1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f2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的值分别被赋为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3.2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1.5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f1*=f2 #f1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的值被改为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4.8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print(f1) #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输出“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4.8</a:t>
            </a:r>
            <a:r>
              <a:rPr lang="en-US" altLang="zh-CN" dirty="0">
                <a:latin typeface="+mj-ea"/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i1,f1=3,0.5 #i1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f1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的值分别被赋为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0.5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i1**=f1 #i1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的值被改为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1.7320508075688772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（即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0.5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次幂）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print(i1) #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输出“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1.7320508075688772</a:t>
            </a:r>
            <a:r>
              <a:rPr lang="en-US" altLang="zh-CN" dirty="0">
                <a:latin typeface="+mj-ea"/>
              </a:rPr>
              <a:t>”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2962307" y="10108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2903903" y="1126352"/>
            <a:ext cx="7319597" cy="5147448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F1F04C-1A94-4453-ADE9-9950E324D98C}"/>
              </a:ext>
            </a:extLst>
          </p:cNvPr>
          <p:cNvGrpSpPr/>
          <p:nvPr/>
        </p:nvGrpSpPr>
        <p:grpSpPr>
          <a:xfrm>
            <a:off x="2009433" y="530129"/>
            <a:ext cx="877273" cy="877274"/>
            <a:chOff x="828333" y="1114329"/>
            <a:chExt cx="877273" cy="877274"/>
          </a:xfrm>
        </p:grpSpPr>
        <p:sp>
          <p:nvSpPr>
            <p:cNvPr id="14" name="Oval 4061">
              <a:extLst>
                <a:ext uri="{FF2B5EF4-FFF2-40B4-BE49-F238E27FC236}">
                  <a16:creationId xmlns:a16="http://schemas.microsoft.com/office/drawing/2014/main" id="{1996E5A3-1209-497A-ABFA-0CF26EDD6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33" y="1114329"/>
              <a:ext cx="877273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35F40D7-292C-46CD-AF93-B00DBEC2699D}"/>
                </a:ext>
              </a:extLst>
            </p:cNvPr>
            <p:cNvGrpSpPr/>
            <p:nvPr/>
          </p:nvGrpSpPr>
          <p:grpSpPr>
            <a:xfrm>
              <a:off x="935767" y="1210079"/>
              <a:ext cx="631528" cy="731830"/>
              <a:chOff x="3750781" y="541374"/>
              <a:chExt cx="469532" cy="544105"/>
            </a:xfrm>
            <a:solidFill>
              <a:schemeClr val="bg1"/>
            </a:solidFill>
          </p:grpSpPr>
          <p:sp>
            <p:nvSpPr>
              <p:cNvPr id="44" name="Freeform 63">
                <a:extLst>
                  <a:ext uri="{FF2B5EF4-FFF2-40B4-BE49-F238E27FC236}">
                    <a16:creationId xmlns:a16="http://schemas.microsoft.com/office/drawing/2014/main" id="{80163EE8-EAA3-4578-AC79-E3AFC5EB32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0781" y="541374"/>
                <a:ext cx="469532" cy="544105"/>
              </a:xfrm>
              <a:custGeom>
                <a:avLst/>
                <a:gdLst>
                  <a:gd name="T0" fmla="*/ 22 w 171"/>
                  <a:gd name="T1" fmla="*/ 64 h 198"/>
                  <a:gd name="T2" fmla="*/ 8 w 171"/>
                  <a:gd name="T3" fmla="*/ 102 h 198"/>
                  <a:gd name="T4" fmla="*/ 16 w 171"/>
                  <a:gd name="T5" fmla="*/ 121 h 198"/>
                  <a:gd name="T6" fmla="*/ 10 w 171"/>
                  <a:gd name="T7" fmla="*/ 131 h 198"/>
                  <a:gd name="T8" fmla="*/ 17 w 171"/>
                  <a:gd name="T9" fmla="*/ 162 h 198"/>
                  <a:gd name="T10" fmla="*/ 83 w 171"/>
                  <a:gd name="T11" fmla="*/ 198 h 198"/>
                  <a:gd name="T12" fmla="*/ 123 w 171"/>
                  <a:gd name="T13" fmla="*/ 13 h 198"/>
                  <a:gd name="T14" fmla="*/ 91 w 171"/>
                  <a:gd name="T15" fmla="*/ 89 h 198"/>
                  <a:gd name="T16" fmla="*/ 84 w 171"/>
                  <a:gd name="T17" fmla="*/ 98 h 198"/>
                  <a:gd name="T18" fmla="*/ 74 w 171"/>
                  <a:gd name="T19" fmla="*/ 92 h 198"/>
                  <a:gd name="T20" fmla="*/ 63 w 171"/>
                  <a:gd name="T21" fmla="*/ 96 h 198"/>
                  <a:gd name="T22" fmla="*/ 58 w 171"/>
                  <a:gd name="T23" fmla="*/ 86 h 198"/>
                  <a:gd name="T24" fmla="*/ 46 w 171"/>
                  <a:gd name="T25" fmla="*/ 84 h 198"/>
                  <a:gd name="T26" fmla="*/ 47 w 171"/>
                  <a:gd name="T27" fmla="*/ 73 h 198"/>
                  <a:gd name="T28" fmla="*/ 37 w 171"/>
                  <a:gd name="T29" fmla="*/ 65 h 198"/>
                  <a:gd name="T30" fmla="*/ 44 w 171"/>
                  <a:gd name="T31" fmla="*/ 55 h 198"/>
                  <a:gd name="T32" fmla="*/ 40 w 171"/>
                  <a:gd name="T33" fmla="*/ 44 h 198"/>
                  <a:gd name="T34" fmla="*/ 50 w 171"/>
                  <a:gd name="T35" fmla="*/ 39 h 198"/>
                  <a:gd name="T36" fmla="*/ 52 w 171"/>
                  <a:gd name="T37" fmla="*/ 28 h 198"/>
                  <a:gd name="T38" fmla="*/ 64 w 171"/>
                  <a:gd name="T39" fmla="*/ 28 h 198"/>
                  <a:gd name="T40" fmla="*/ 71 w 171"/>
                  <a:gd name="T41" fmla="*/ 19 h 198"/>
                  <a:gd name="T42" fmla="*/ 81 w 171"/>
                  <a:gd name="T43" fmla="*/ 26 h 198"/>
                  <a:gd name="T44" fmla="*/ 91 w 171"/>
                  <a:gd name="T45" fmla="*/ 21 h 198"/>
                  <a:gd name="T46" fmla="*/ 97 w 171"/>
                  <a:gd name="T47" fmla="*/ 32 h 198"/>
                  <a:gd name="T48" fmla="*/ 108 w 171"/>
                  <a:gd name="T49" fmla="*/ 33 h 198"/>
                  <a:gd name="T50" fmla="*/ 108 w 171"/>
                  <a:gd name="T51" fmla="*/ 45 h 198"/>
                  <a:gd name="T52" fmla="*/ 117 w 171"/>
                  <a:gd name="T53" fmla="*/ 52 h 198"/>
                  <a:gd name="T54" fmla="*/ 111 w 171"/>
                  <a:gd name="T55" fmla="*/ 62 h 198"/>
                  <a:gd name="T56" fmla="*/ 115 w 171"/>
                  <a:gd name="T57" fmla="*/ 73 h 198"/>
                  <a:gd name="T58" fmla="*/ 104 w 171"/>
                  <a:gd name="T59" fmla="*/ 78 h 198"/>
                  <a:gd name="T60" fmla="*/ 103 w 171"/>
                  <a:gd name="T61" fmla="*/ 90 h 198"/>
                  <a:gd name="T62" fmla="*/ 138 w 171"/>
                  <a:gd name="T63" fmla="*/ 104 h 198"/>
                  <a:gd name="T64" fmla="*/ 139 w 171"/>
                  <a:gd name="T65" fmla="*/ 113 h 198"/>
                  <a:gd name="T66" fmla="*/ 131 w 171"/>
                  <a:gd name="T67" fmla="*/ 119 h 198"/>
                  <a:gd name="T68" fmla="*/ 123 w 171"/>
                  <a:gd name="T69" fmla="*/ 116 h 198"/>
                  <a:gd name="T70" fmla="*/ 119 w 171"/>
                  <a:gd name="T71" fmla="*/ 122 h 198"/>
                  <a:gd name="T72" fmla="*/ 114 w 171"/>
                  <a:gd name="T73" fmla="*/ 113 h 198"/>
                  <a:gd name="T74" fmla="*/ 105 w 171"/>
                  <a:gd name="T75" fmla="*/ 109 h 198"/>
                  <a:gd name="T76" fmla="*/ 104 w 171"/>
                  <a:gd name="T77" fmla="*/ 100 h 198"/>
                  <a:gd name="T78" fmla="*/ 111 w 171"/>
                  <a:gd name="T79" fmla="*/ 94 h 198"/>
                  <a:gd name="T80" fmla="*/ 113 w 171"/>
                  <a:gd name="T81" fmla="*/ 84 h 198"/>
                  <a:gd name="T82" fmla="*/ 121 w 171"/>
                  <a:gd name="T83" fmla="*/ 87 h 198"/>
                  <a:gd name="T84" fmla="*/ 126 w 171"/>
                  <a:gd name="T85" fmla="*/ 82 h 198"/>
                  <a:gd name="T86" fmla="*/ 134 w 171"/>
                  <a:gd name="T87" fmla="*/ 86 h 198"/>
                  <a:gd name="T88" fmla="*/ 136 w 171"/>
                  <a:gd name="T89" fmla="*/ 94 h 198"/>
                  <a:gd name="T90" fmla="*/ 144 w 171"/>
                  <a:gd name="T91" fmla="*/ 10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1" h="198">
                    <a:moveTo>
                      <a:pt x="123" y="13"/>
                    </a:moveTo>
                    <a:cubicBezTo>
                      <a:pt x="95" y="1"/>
                      <a:pt x="72" y="0"/>
                      <a:pt x="47" y="16"/>
                    </a:cubicBezTo>
                    <a:cubicBezTo>
                      <a:pt x="28" y="29"/>
                      <a:pt x="22" y="60"/>
                      <a:pt x="22" y="64"/>
                    </a:cubicBezTo>
                    <a:cubicBezTo>
                      <a:pt x="22" y="68"/>
                      <a:pt x="26" y="73"/>
                      <a:pt x="14" y="82"/>
                    </a:cubicBezTo>
                    <a:cubicBezTo>
                      <a:pt x="2" y="90"/>
                      <a:pt x="0" y="88"/>
                      <a:pt x="1" y="93"/>
                    </a:cubicBezTo>
                    <a:cubicBezTo>
                      <a:pt x="2" y="97"/>
                      <a:pt x="6" y="100"/>
                      <a:pt x="8" y="102"/>
                    </a:cubicBezTo>
                    <a:cubicBezTo>
                      <a:pt x="10" y="104"/>
                      <a:pt x="11" y="106"/>
                      <a:pt x="9" y="109"/>
                    </a:cubicBezTo>
                    <a:cubicBezTo>
                      <a:pt x="7" y="111"/>
                      <a:pt x="4" y="111"/>
                      <a:pt x="6" y="116"/>
                    </a:cubicBezTo>
                    <a:cubicBezTo>
                      <a:pt x="8" y="120"/>
                      <a:pt x="14" y="120"/>
                      <a:pt x="16" y="121"/>
                    </a:cubicBezTo>
                    <a:cubicBezTo>
                      <a:pt x="16" y="121"/>
                      <a:pt x="10" y="120"/>
                      <a:pt x="8" y="121"/>
                    </a:cubicBezTo>
                    <a:cubicBezTo>
                      <a:pt x="6" y="122"/>
                      <a:pt x="4" y="125"/>
                      <a:pt x="5" y="127"/>
                    </a:cubicBezTo>
                    <a:cubicBezTo>
                      <a:pt x="6" y="129"/>
                      <a:pt x="9" y="130"/>
                      <a:pt x="10" y="131"/>
                    </a:cubicBezTo>
                    <a:cubicBezTo>
                      <a:pt x="11" y="131"/>
                      <a:pt x="11" y="135"/>
                      <a:pt x="11" y="136"/>
                    </a:cubicBezTo>
                    <a:cubicBezTo>
                      <a:pt x="11" y="140"/>
                      <a:pt x="9" y="143"/>
                      <a:pt x="7" y="147"/>
                    </a:cubicBezTo>
                    <a:cubicBezTo>
                      <a:pt x="5" y="151"/>
                      <a:pt x="8" y="160"/>
                      <a:pt x="17" y="162"/>
                    </a:cubicBezTo>
                    <a:cubicBezTo>
                      <a:pt x="26" y="164"/>
                      <a:pt x="30" y="164"/>
                      <a:pt x="36" y="164"/>
                    </a:cubicBezTo>
                    <a:cubicBezTo>
                      <a:pt x="48" y="165"/>
                      <a:pt x="57" y="183"/>
                      <a:pt x="58" y="197"/>
                    </a:cubicBezTo>
                    <a:cubicBezTo>
                      <a:pt x="63" y="198"/>
                      <a:pt x="78" y="198"/>
                      <a:pt x="83" y="198"/>
                    </a:cubicBezTo>
                    <a:cubicBezTo>
                      <a:pt x="100" y="198"/>
                      <a:pt x="117" y="194"/>
                      <a:pt x="131" y="186"/>
                    </a:cubicBezTo>
                    <a:cubicBezTo>
                      <a:pt x="124" y="144"/>
                      <a:pt x="147" y="140"/>
                      <a:pt x="159" y="100"/>
                    </a:cubicBezTo>
                    <a:cubicBezTo>
                      <a:pt x="164" y="83"/>
                      <a:pt x="171" y="35"/>
                      <a:pt x="123" y="13"/>
                    </a:cubicBezTo>
                    <a:close/>
                    <a:moveTo>
                      <a:pt x="98" y="93"/>
                    </a:moveTo>
                    <a:cubicBezTo>
                      <a:pt x="97" y="95"/>
                      <a:pt x="97" y="95"/>
                      <a:pt x="97" y="95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9" y="90"/>
                      <a:pt x="88" y="90"/>
                      <a:pt x="86" y="91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72" y="92"/>
                      <a:pt x="70" y="91"/>
                      <a:pt x="69" y="91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3" y="96"/>
                      <a:pt x="63" y="96"/>
                      <a:pt x="63" y="96"/>
                    </a:cubicBezTo>
                    <a:cubicBezTo>
                      <a:pt x="58" y="94"/>
                      <a:pt x="58" y="94"/>
                      <a:pt x="58" y="94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8" y="86"/>
                      <a:pt x="58" y="86"/>
                      <a:pt x="58" y="86"/>
                    </a:cubicBezTo>
                    <a:cubicBezTo>
                      <a:pt x="56" y="85"/>
                      <a:pt x="55" y="84"/>
                      <a:pt x="54" y="82"/>
                    </a:cubicBezTo>
                    <a:cubicBezTo>
                      <a:pt x="47" y="86"/>
                      <a:pt x="47" y="86"/>
                      <a:pt x="47" y="86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1"/>
                      <a:pt x="45" y="69"/>
                      <a:pt x="45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4" y="52"/>
                      <a:pt x="45" y="50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1" y="38"/>
                      <a:pt x="52" y="36"/>
                      <a:pt x="54" y="35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5" y="28"/>
                      <a:pt x="67" y="27"/>
                      <a:pt x="68" y="27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2" y="26"/>
                      <a:pt x="84" y="26"/>
                      <a:pt x="86" y="26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8" y="33"/>
                      <a:pt x="100" y="34"/>
                      <a:pt x="101" y="35"/>
                    </a:cubicBezTo>
                    <a:cubicBezTo>
                      <a:pt x="107" y="31"/>
                      <a:pt x="107" y="31"/>
                      <a:pt x="107" y="31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09" y="46"/>
                      <a:pt x="109" y="48"/>
                      <a:pt x="110" y="50"/>
                    </a:cubicBezTo>
                    <a:cubicBezTo>
                      <a:pt x="117" y="50"/>
                      <a:pt x="117" y="50"/>
                      <a:pt x="117" y="50"/>
                    </a:cubicBezTo>
                    <a:cubicBezTo>
                      <a:pt x="117" y="52"/>
                      <a:pt x="117" y="52"/>
                      <a:pt x="117" y="52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10" y="64"/>
                      <a:pt x="110" y="66"/>
                      <a:pt x="110" y="67"/>
                    </a:cubicBezTo>
                    <a:cubicBezTo>
                      <a:pt x="116" y="71"/>
                      <a:pt x="116" y="71"/>
                      <a:pt x="116" y="71"/>
                    </a:cubicBezTo>
                    <a:cubicBezTo>
                      <a:pt x="115" y="73"/>
                      <a:pt x="115" y="73"/>
                      <a:pt x="115" y="73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3" y="80"/>
                      <a:pt x="102" y="81"/>
                      <a:pt x="101" y="82"/>
                    </a:cubicBezTo>
                    <a:cubicBezTo>
                      <a:pt x="104" y="89"/>
                      <a:pt x="104" y="89"/>
                      <a:pt x="104" y="89"/>
                    </a:cubicBezTo>
                    <a:cubicBezTo>
                      <a:pt x="103" y="90"/>
                      <a:pt x="103" y="90"/>
                      <a:pt x="103" y="90"/>
                    </a:cubicBezTo>
                    <a:lnTo>
                      <a:pt x="98" y="93"/>
                    </a:lnTo>
                    <a:close/>
                    <a:moveTo>
                      <a:pt x="142" y="103"/>
                    </a:moveTo>
                    <a:cubicBezTo>
                      <a:pt x="138" y="104"/>
                      <a:pt x="138" y="104"/>
                      <a:pt x="138" y="104"/>
                    </a:cubicBezTo>
                    <a:cubicBezTo>
                      <a:pt x="137" y="106"/>
                      <a:pt x="137" y="107"/>
                      <a:pt x="136" y="109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9" y="113"/>
                      <a:pt x="139" y="113"/>
                      <a:pt x="139" y="113"/>
                    </a:cubicBezTo>
                    <a:cubicBezTo>
                      <a:pt x="139" y="114"/>
                      <a:pt x="139" y="115"/>
                      <a:pt x="139" y="115"/>
                    </a:cubicBezTo>
                    <a:cubicBezTo>
                      <a:pt x="134" y="119"/>
                      <a:pt x="134" y="119"/>
                      <a:pt x="134" y="119"/>
                    </a:cubicBezTo>
                    <a:cubicBezTo>
                      <a:pt x="133" y="120"/>
                      <a:pt x="132" y="120"/>
                      <a:pt x="131" y="119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28" y="116"/>
                      <a:pt x="126" y="116"/>
                      <a:pt x="125" y="116"/>
                    </a:cubicBezTo>
                    <a:cubicBezTo>
                      <a:pt x="124" y="116"/>
                      <a:pt x="124" y="116"/>
                      <a:pt x="123" y="116"/>
                    </a:cubicBezTo>
                    <a:cubicBezTo>
                      <a:pt x="123" y="116"/>
                      <a:pt x="123" y="116"/>
                      <a:pt x="123" y="116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20" y="122"/>
                      <a:pt x="119" y="122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2" y="119"/>
                      <a:pt x="112" y="118"/>
                      <a:pt x="112" y="117"/>
                    </a:cubicBezTo>
                    <a:cubicBezTo>
                      <a:pt x="114" y="113"/>
                      <a:pt x="114" y="113"/>
                      <a:pt x="114" y="113"/>
                    </a:cubicBezTo>
                    <a:cubicBezTo>
                      <a:pt x="113" y="112"/>
                      <a:pt x="111" y="110"/>
                      <a:pt x="110" y="108"/>
                    </a:cubicBezTo>
                    <a:cubicBezTo>
                      <a:pt x="110" y="109"/>
                      <a:pt x="110" y="109"/>
                      <a:pt x="110" y="109"/>
                    </a:cubicBezTo>
                    <a:cubicBezTo>
                      <a:pt x="105" y="109"/>
                      <a:pt x="105" y="109"/>
                      <a:pt x="105" y="109"/>
                    </a:cubicBezTo>
                    <a:cubicBezTo>
                      <a:pt x="104" y="109"/>
                      <a:pt x="104" y="109"/>
                      <a:pt x="104" y="108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03" y="101"/>
                      <a:pt x="103" y="100"/>
                      <a:pt x="104" y="100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97"/>
                      <a:pt x="110" y="95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8"/>
                      <a:pt x="108" y="88"/>
                    </a:cubicBezTo>
                    <a:cubicBezTo>
                      <a:pt x="113" y="84"/>
                      <a:pt x="113" y="84"/>
                      <a:pt x="113" y="84"/>
                    </a:cubicBezTo>
                    <a:cubicBezTo>
                      <a:pt x="114" y="83"/>
                      <a:pt x="115" y="83"/>
                      <a:pt x="115" y="84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7"/>
                      <a:pt x="120" y="87"/>
                      <a:pt x="121" y="87"/>
                    </a:cubicBezTo>
                    <a:cubicBezTo>
                      <a:pt x="122" y="87"/>
                      <a:pt x="123" y="87"/>
                      <a:pt x="124" y="87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26" y="81"/>
                      <a:pt x="127" y="81"/>
                      <a:pt x="128" y="81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34" y="84"/>
                      <a:pt x="135" y="85"/>
                      <a:pt x="134" y="86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4" y="91"/>
                      <a:pt x="135" y="93"/>
                      <a:pt x="136" y="94"/>
                    </a:cubicBezTo>
                    <a:cubicBezTo>
                      <a:pt x="136" y="94"/>
                      <a:pt x="136" y="94"/>
                      <a:pt x="136" y="94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42" y="94"/>
                      <a:pt x="143" y="94"/>
                      <a:pt x="143" y="95"/>
                    </a:cubicBezTo>
                    <a:cubicBezTo>
                      <a:pt x="144" y="101"/>
                      <a:pt x="144" y="101"/>
                      <a:pt x="144" y="101"/>
                    </a:cubicBezTo>
                    <a:cubicBezTo>
                      <a:pt x="144" y="102"/>
                      <a:pt x="143" y="103"/>
                      <a:pt x="142" y="1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4">
                <a:extLst>
                  <a:ext uri="{FF2B5EF4-FFF2-40B4-BE49-F238E27FC236}">
                    <a16:creationId xmlns:a16="http://schemas.microsoft.com/office/drawing/2014/main" id="{DC28E324-30C0-4674-B43C-762EDF221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786" y="799617"/>
                <a:ext cx="40048" cy="41429"/>
              </a:xfrm>
              <a:custGeom>
                <a:avLst/>
                <a:gdLst>
                  <a:gd name="T0" fmla="*/ 0 w 15"/>
                  <a:gd name="T1" fmla="*/ 8 h 15"/>
                  <a:gd name="T2" fmla="*/ 6 w 15"/>
                  <a:gd name="T3" fmla="*/ 1 h 15"/>
                  <a:gd name="T4" fmla="*/ 14 w 15"/>
                  <a:gd name="T5" fmla="*/ 7 h 15"/>
                  <a:gd name="T6" fmla="*/ 8 w 15"/>
                  <a:gd name="T7" fmla="*/ 14 h 15"/>
                  <a:gd name="T8" fmla="*/ 0 w 15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0" y="8"/>
                    </a:moveTo>
                    <a:cubicBezTo>
                      <a:pt x="0" y="5"/>
                      <a:pt x="3" y="1"/>
                      <a:pt x="6" y="1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5" y="10"/>
                      <a:pt x="12" y="14"/>
                      <a:pt x="8" y="14"/>
                    </a:cubicBezTo>
                    <a:cubicBezTo>
                      <a:pt x="4" y="15"/>
                      <a:pt x="1" y="1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5">
                <a:extLst>
                  <a:ext uri="{FF2B5EF4-FFF2-40B4-BE49-F238E27FC236}">
                    <a16:creationId xmlns:a16="http://schemas.microsoft.com/office/drawing/2014/main" id="{236D2D3A-AB5F-45E3-9D41-274ADD864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7497" y="626995"/>
                <a:ext cx="151908" cy="150527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8 h 55"/>
                  <a:gd name="T4" fmla="*/ 27 w 55"/>
                  <a:gd name="T5" fmla="*/ 55 h 55"/>
                  <a:gd name="T6" fmla="*/ 55 w 55"/>
                  <a:gd name="T7" fmla="*/ 28 h 55"/>
                  <a:gd name="T8" fmla="*/ 27 w 55"/>
                  <a:gd name="T9" fmla="*/ 0 h 55"/>
                  <a:gd name="T10" fmla="*/ 27 w 55"/>
                  <a:gd name="T11" fmla="*/ 40 h 55"/>
                  <a:gd name="T12" fmla="*/ 15 w 55"/>
                  <a:gd name="T13" fmla="*/ 28 h 55"/>
                  <a:gd name="T14" fmla="*/ 27 w 55"/>
                  <a:gd name="T15" fmla="*/ 15 h 55"/>
                  <a:gd name="T16" fmla="*/ 40 w 55"/>
                  <a:gd name="T17" fmla="*/ 28 h 55"/>
                  <a:gd name="T18" fmla="*/ 27 w 55"/>
                  <a:gd name="T19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40"/>
                    </a:moveTo>
                    <a:cubicBezTo>
                      <a:pt x="20" y="40"/>
                      <a:pt x="15" y="35"/>
                      <a:pt x="15" y="28"/>
                    </a:cubicBezTo>
                    <a:cubicBezTo>
                      <a:pt x="15" y="21"/>
                      <a:pt x="20" y="15"/>
                      <a:pt x="27" y="15"/>
                    </a:cubicBezTo>
                    <a:cubicBezTo>
                      <a:pt x="34" y="15"/>
                      <a:pt x="40" y="21"/>
                      <a:pt x="40" y="28"/>
                    </a:cubicBezTo>
                    <a:cubicBezTo>
                      <a:pt x="40" y="35"/>
                      <a:pt x="34" y="40"/>
                      <a:pt x="27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46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4" y="47761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比较运算符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1CB98A-1D7D-4B86-A0E7-B3C5597FB1FE}"/>
              </a:ext>
            </a:extLst>
          </p:cNvPr>
          <p:cNvSpPr txBox="1"/>
          <p:nvPr/>
        </p:nvSpPr>
        <p:spPr>
          <a:xfrm>
            <a:off x="2565075" y="1350199"/>
            <a:ext cx="796327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微软雅黑" panose="020B0503020204020204" pitchFamily="34" charset="-122"/>
                <a:cs typeface="+mn-ea"/>
                <a:sym typeface="+mn-lt"/>
              </a:rPr>
              <a:t>比较运算的作用是对两个操作数对象的大小关系进行判断。</a:t>
            </a: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0AB25B07-79F7-4E23-A176-DF615A6E85BD}"/>
              </a:ext>
            </a:extLst>
          </p:cNvPr>
          <p:cNvSpPr/>
          <p:nvPr/>
        </p:nvSpPr>
        <p:spPr>
          <a:xfrm rot="5400000">
            <a:off x="2100683" y="1422081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9C1A66E3-A1BE-4EF3-BFC4-97CBC64163B8}"/>
              </a:ext>
            </a:extLst>
          </p:cNvPr>
          <p:cNvSpPr/>
          <p:nvPr/>
        </p:nvSpPr>
        <p:spPr>
          <a:xfrm rot="5400000">
            <a:off x="2100683" y="3236749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F15D800-1304-41D6-994F-B9513736B83C}"/>
              </a:ext>
            </a:extLst>
          </p:cNvPr>
          <p:cNvGraphicFramePr>
            <a:graphicFrameLocks noGrp="1"/>
          </p:cNvGraphicFramePr>
          <p:nvPr/>
        </p:nvGraphicFramePr>
        <p:xfrm>
          <a:off x="2476091" y="1879508"/>
          <a:ext cx="8127999" cy="450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007281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0950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07625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运算符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使用方法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+mn-lt"/>
                          <a:ea typeface="+mn-ea"/>
                        </a:rPr>
                        <a:t>功能描述</a:t>
                      </a:r>
                      <a:endParaRPr lang="zh-CN" sz="16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45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=</a:t>
                      </a:r>
                      <a:r>
                        <a:rPr lang="en-US" altLang="zh-CN" sz="1600" kern="100" dirty="0">
                          <a:effectLst/>
                          <a:latin typeface="+mn-lt"/>
                          <a:ea typeface="+mn-ea"/>
                        </a:rPr>
                        <a:t>=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（等于）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y==x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如果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y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和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相等，则返回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True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；否则，返回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False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35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!=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（不等于）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y!=x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如果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y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和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不相等，则返回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True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；否则，返回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False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0464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+mn-ea"/>
                        </a:rPr>
                        <a:t>&gt;</a:t>
                      </a:r>
                      <a:r>
                        <a:rPr lang="zh-CN" sz="1600" kern="100">
                          <a:effectLst/>
                          <a:latin typeface="+mn-lt"/>
                          <a:ea typeface="+mn-ea"/>
                        </a:rPr>
                        <a:t>（大于）</a:t>
                      </a:r>
                      <a:endParaRPr lang="zh-CN" sz="16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y&gt;x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如果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y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大于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，则返回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True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；否则，返回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False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485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+mn-ea"/>
                        </a:rPr>
                        <a:t>&lt;</a:t>
                      </a:r>
                      <a:r>
                        <a:rPr lang="zh-CN" sz="1600" kern="100">
                          <a:effectLst/>
                          <a:latin typeface="+mn-lt"/>
                          <a:ea typeface="+mn-ea"/>
                        </a:rPr>
                        <a:t>（小于）</a:t>
                      </a:r>
                      <a:endParaRPr lang="zh-CN" sz="16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y&lt;x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如果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y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小于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，则返回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True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；否则，返回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False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753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+mn-ea"/>
                        </a:rPr>
                        <a:t>&gt;=</a:t>
                      </a:r>
                      <a:r>
                        <a:rPr lang="zh-CN" sz="1600" kern="100">
                          <a:effectLst/>
                          <a:latin typeface="+mn-lt"/>
                          <a:ea typeface="+mn-ea"/>
                        </a:rPr>
                        <a:t>（大于等于）</a:t>
                      </a:r>
                      <a:endParaRPr lang="zh-CN" sz="16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+mn-ea"/>
                        </a:rPr>
                        <a:t>y&gt;=x</a:t>
                      </a:r>
                      <a:endParaRPr lang="zh-CN" sz="16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如果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y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大于或等于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，则返回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True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；否则，返回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False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10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+mn-ea"/>
                        </a:rPr>
                        <a:t>&lt;=</a:t>
                      </a:r>
                      <a:r>
                        <a:rPr lang="zh-CN" sz="1600" kern="100">
                          <a:effectLst/>
                          <a:latin typeface="+mn-lt"/>
                          <a:ea typeface="+mn-ea"/>
                        </a:rPr>
                        <a:t>（小于等于）</a:t>
                      </a:r>
                      <a:endParaRPr lang="zh-CN" sz="16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+mn-ea"/>
                        </a:rPr>
                        <a:t>y&lt;=x</a:t>
                      </a:r>
                      <a:endParaRPr lang="zh-CN" sz="16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如果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y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小于或等于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x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，则返回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True</a:t>
                      </a:r>
                      <a:r>
                        <a:rPr lang="zh-CN" sz="1600" kern="100" dirty="0">
                          <a:effectLst/>
                          <a:latin typeface="+mn-lt"/>
                          <a:ea typeface="+mn-ea"/>
                        </a:rPr>
                        <a:t>；否则，返回</a:t>
                      </a:r>
                      <a:r>
                        <a:rPr lang="en-US" sz="1600" kern="100" dirty="0">
                          <a:effectLst/>
                          <a:latin typeface="+mn-lt"/>
                          <a:ea typeface="+mn-ea"/>
                        </a:rPr>
                        <a:t>False</a:t>
                      </a:r>
                      <a:endParaRPr lang="zh-CN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9823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33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 animBg="1"/>
      <p:bldP spid="1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7628A0A-E100-4FA8-9BB3-2F48580F8F22}"/>
              </a:ext>
            </a:extLst>
          </p:cNvPr>
          <p:cNvGrpSpPr/>
          <p:nvPr/>
        </p:nvGrpSpPr>
        <p:grpSpPr>
          <a:xfrm>
            <a:off x="4442587" y="908050"/>
            <a:ext cx="1524000" cy="1524000"/>
            <a:chOff x="4538249" y="1807005"/>
            <a:chExt cx="1524000" cy="1524000"/>
          </a:xfrm>
        </p:grpSpPr>
        <p:sp>
          <p:nvSpPr>
            <p:cNvPr id="5" name="泪滴形 4">
              <a:extLst>
                <a:ext uri="{FF2B5EF4-FFF2-40B4-BE49-F238E27FC236}">
                  <a16:creationId xmlns:a16="http://schemas.microsoft.com/office/drawing/2014/main" id="{833147A2-4A19-467E-AF0D-A0DC95FA95D3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314850-95C9-4C36-B5C4-65728E853F9B}"/>
                </a:ext>
              </a:extLst>
            </p:cNvPr>
            <p:cNvSpPr/>
            <p:nvPr/>
          </p:nvSpPr>
          <p:spPr>
            <a:xfrm>
              <a:off x="4905534" y="233482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例如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67CC659-A0F8-4166-8490-17AC01518EEB}"/>
              </a:ext>
            </a:extLst>
          </p:cNvPr>
          <p:cNvGrpSpPr/>
          <p:nvPr/>
        </p:nvGrpSpPr>
        <p:grpSpPr>
          <a:xfrm>
            <a:off x="6132513" y="1225954"/>
            <a:ext cx="1524000" cy="1524000"/>
            <a:chOff x="6157773" y="1285506"/>
            <a:chExt cx="1524000" cy="1524000"/>
          </a:xfrm>
        </p:grpSpPr>
        <p:sp>
          <p:nvSpPr>
            <p:cNvPr id="20" name="泪滴形 19">
              <a:extLst>
                <a:ext uri="{FF2B5EF4-FFF2-40B4-BE49-F238E27FC236}">
                  <a16:creationId xmlns:a16="http://schemas.microsoft.com/office/drawing/2014/main" id="{0540F78F-460F-4653-B229-6A303F9BF97C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19304BF-55C1-4D63-B60B-D490BEB6CEE4}"/>
                </a:ext>
              </a:extLst>
            </p:cNvPr>
            <p:cNvSpPr/>
            <p:nvPr/>
          </p:nvSpPr>
          <p:spPr>
            <a:xfrm>
              <a:off x="6519663" y="1862840"/>
              <a:ext cx="8002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提示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E035C0F-0ED7-4214-AFD4-98F2C130CF04}"/>
              </a:ext>
            </a:extLst>
          </p:cNvPr>
          <p:cNvCxnSpPr>
            <a:cxnSpLocks/>
          </p:cNvCxnSpPr>
          <p:nvPr/>
        </p:nvCxnSpPr>
        <p:spPr>
          <a:xfrm flipH="1" flipV="1">
            <a:off x="1828388" y="1690015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DFAAC37-0C73-4B50-AAA1-2C5BC65180AE}"/>
              </a:ext>
            </a:extLst>
          </p:cNvPr>
          <p:cNvCxnSpPr>
            <a:cxnSpLocks/>
          </p:cNvCxnSpPr>
          <p:nvPr/>
        </p:nvCxnSpPr>
        <p:spPr>
          <a:xfrm flipV="1">
            <a:off x="7793552" y="2034120"/>
            <a:ext cx="2874273" cy="1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B6D9B5E-2019-47CB-97B0-831A94C2474E}"/>
              </a:ext>
            </a:extLst>
          </p:cNvPr>
          <p:cNvSpPr/>
          <p:nvPr/>
        </p:nvSpPr>
        <p:spPr>
          <a:xfrm>
            <a:off x="963233" y="2242554"/>
            <a:ext cx="5602353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363855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i1,i2,i3=25,35,25 #i1</a:t>
            </a:r>
            <a:r>
              <a:rPr lang="zh-CN" altLang="en-US" sz="2400" dirty="0">
                <a:latin typeface="+mj-lt"/>
              </a:rPr>
              <a:t>、</a:t>
            </a:r>
            <a:r>
              <a:rPr lang="en-US" altLang="zh-CN" sz="2400" dirty="0">
                <a:latin typeface="+mj-lt"/>
              </a:rPr>
              <a:t>i2</a:t>
            </a:r>
            <a:r>
              <a:rPr lang="zh-CN" altLang="en-US" sz="2400" dirty="0">
                <a:latin typeface="+mj-lt"/>
              </a:rPr>
              <a:t>和</a:t>
            </a:r>
            <a:r>
              <a:rPr lang="en-US" altLang="zh-CN" sz="2400" dirty="0">
                <a:latin typeface="+mj-lt"/>
              </a:rPr>
              <a:t>i3</a:t>
            </a:r>
            <a:r>
              <a:rPr lang="zh-CN" altLang="en-US" sz="2400" dirty="0">
                <a:latin typeface="+mj-lt"/>
              </a:rPr>
              <a:t>分别被赋为</a:t>
            </a:r>
            <a:r>
              <a:rPr lang="en-US" altLang="zh-CN" sz="2400" dirty="0">
                <a:latin typeface="+mj-lt"/>
              </a:rPr>
              <a:t>25</a:t>
            </a:r>
            <a:r>
              <a:rPr lang="zh-CN" altLang="en-US" sz="2400" dirty="0">
                <a:latin typeface="+mj-lt"/>
              </a:rPr>
              <a:t>、</a:t>
            </a:r>
            <a:r>
              <a:rPr lang="en-US" altLang="zh-CN" sz="2400" dirty="0">
                <a:latin typeface="+mj-lt"/>
              </a:rPr>
              <a:t>35</a:t>
            </a:r>
            <a:r>
              <a:rPr lang="zh-CN" altLang="en-US" sz="2400" dirty="0">
                <a:latin typeface="+mj-lt"/>
              </a:rPr>
              <a:t>和</a:t>
            </a:r>
            <a:r>
              <a:rPr lang="en-US" altLang="zh-CN" sz="2400" dirty="0">
                <a:latin typeface="+mj-lt"/>
              </a:rPr>
              <a:t>60</a:t>
            </a:r>
          </a:p>
          <a:p>
            <a:pPr marL="342900" marR="363855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print(i1==i2) #</a:t>
            </a:r>
            <a:r>
              <a:rPr lang="zh-CN" altLang="en-US" sz="2400" dirty="0">
                <a:latin typeface="+mj-lt"/>
              </a:rPr>
              <a:t>输出“</a:t>
            </a:r>
            <a:r>
              <a:rPr lang="en-US" altLang="zh-CN" sz="2400" dirty="0">
                <a:latin typeface="+mj-lt"/>
              </a:rPr>
              <a:t>False</a:t>
            </a:r>
            <a:r>
              <a:rPr lang="zh-CN" altLang="en-US" sz="2400" dirty="0">
                <a:latin typeface="+mj-lt"/>
              </a:rPr>
              <a:t>”</a:t>
            </a:r>
            <a:endParaRPr lang="en-US" altLang="zh-CN" sz="2400" dirty="0">
              <a:latin typeface="+mj-lt"/>
            </a:endParaRPr>
          </a:p>
          <a:p>
            <a:pPr marL="342900" marR="363855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print(i1!=i2) #</a:t>
            </a:r>
            <a:r>
              <a:rPr lang="zh-CN" altLang="en-US" sz="2400" dirty="0">
                <a:latin typeface="+mj-lt"/>
              </a:rPr>
              <a:t>输出“</a:t>
            </a:r>
            <a:r>
              <a:rPr lang="en-US" altLang="zh-CN" sz="2400" dirty="0">
                <a:latin typeface="+mj-lt"/>
              </a:rPr>
              <a:t>True</a:t>
            </a:r>
            <a:r>
              <a:rPr lang="zh-CN" altLang="en-US" sz="2400" dirty="0">
                <a:latin typeface="+mj-lt"/>
              </a:rPr>
              <a:t>”</a:t>
            </a:r>
            <a:endParaRPr lang="en-US" altLang="zh-CN" sz="2400" dirty="0">
              <a:latin typeface="+mj-lt"/>
            </a:endParaRPr>
          </a:p>
          <a:p>
            <a:pPr marL="342900" marR="363855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print(i1&gt;i3) #</a:t>
            </a:r>
            <a:r>
              <a:rPr lang="zh-CN" altLang="en-US" sz="2400" dirty="0">
                <a:latin typeface="+mj-lt"/>
              </a:rPr>
              <a:t>输出“</a:t>
            </a:r>
            <a:r>
              <a:rPr lang="en-US" altLang="zh-CN" sz="2400" dirty="0">
                <a:latin typeface="+mj-lt"/>
              </a:rPr>
              <a:t>False</a:t>
            </a:r>
            <a:r>
              <a:rPr lang="zh-CN" altLang="en-US" sz="2400" dirty="0">
                <a:latin typeface="+mj-lt"/>
              </a:rPr>
              <a:t>”</a:t>
            </a:r>
            <a:endParaRPr lang="en-US" altLang="zh-CN" sz="2400" dirty="0">
              <a:latin typeface="+mj-lt"/>
            </a:endParaRPr>
          </a:p>
          <a:p>
            <a:pPr marL="342900" marR="363855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print(i1&lt;i2) #</a:t>
            </a:r>
            <a:r>
              <a:rPr lang="zh-CN" altLang="en-US" sz="2400" dirty="0">
                <a:latin typeface="+mj-lt"/>
              </a:rPr>
              <a:t>输出“</a:t>
            </a:r>
            <a:r>
              <a:rPr lang="en-US" altLang="zh-CN" sz="2400" dirty="0">
                <a:latin typeface="+mj-lt"/>
              </a:rPr>
              <a:t>True</a:t>
            </a:r>
            <a:r>
              <a:rPr lang="zh-CN" altLang="en-US" sz="2400" dirty="0">
                <a:latin typeface="+mj-lt"/>
              </a:rPr>
              <a:t>”</a:t>
            </a:r>
            <a:endParaRPr lang="en-US" altLang="zh-CN" sz="2400" dirty="0">
              <a:latin typeface="+mj-lt"/>
            </a:endParaRPr>
          </a:p>
          <a:p>
            <a:pPr marL="342900" marR="363855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print(i1&gt;=i3) #</a:t>
            </a:r>
            <a:r>
              <a:rPr lang="zh-CN" altLang="en-US" sz="2400" dirty="0">
                <a:latin typeface="+mj-lt"/>
              </a:rPr>
              <a:t>输出“</a:t>
            </a:r>
            <a:r>
              <a:rPr lang="en-US" altLang="zh-CN" sz="2400" dirty="0">
                <a:latin typeface="+mj-lt"/>
              </a:rPr>
              <a:t>True</a:t>
            </a:r>
            <a:r>
              <a:rPr lang="zh-CN" altLang="en-US" sz="2400" dirty="0">
                <a:latin typeface="+mj-lt"/>
              </a:rPr>
              <a:t>”</a:t>
            </a:r>
            <a:endParaRPr lang="en-US" altLang="zh-CN" sz="2400" dirty="0">
              <a:latin typeface="+mj-lt"/>
            </a:endParaRPr>
          </a:p>
          <a:p>
            <a:pPr marL="342900" marR="363855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print(i1&lt;=i2) #</a:t>
            </a:r>
            <a:r>
              <a:rPr lang="zh-CN" altLang="en-US" sz="2400" dirty="0">
                <a:latin typeface="+mj-lt"/>
              </a:rPr>
              <a:t>输出“</a:t>
            </a:r>
            <a:r>
              <a:rPr lang="en-US" altLang="zh-CN" sz="2400" dirty="0">
                <a:latin typeface="+mj-lt"/>
              </a:rPr>
              <a:t>True</a:t>
            </a:r>
            <a:r>
              <a:rPr lang="zh-CN" altLang="en-US" sz="2400" dirty="0">
                <a:latin typeface="+mj-lt"/>
              </a:rPr>
              <a:t>”</a:t>
            </a:r>
            <a:endParaRPr lang="en-US" altLang="zh-CN" sz="2200" dirty="0">
              <a:latin typeface="+mj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FAFBBD9-80FE-4808-9317-CA455F1708FB}"/>
              </a:ext>
            </a:extLst>
          </p:cNvPr>
          <p:cNvSpPr/>
          <p:nvPr/>
        </p:nvSpPr>
        <p:spPr>
          <a:xfrm>
            <a:off x="6778100" y="2832948"/>
            <a:ext cx="40706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比较运算返回的结果是布尔值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True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或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False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。在执行程序时，程序中的每条语句并不一定是按顺序依次执行。比较运算的主要作用是设置条件，某些语句在满足条件时才会执行一次（即条件语句），而某些语句在满足条件时会重复执行多次（即循环语句）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17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5" y="47713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逻辑运算符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589411" y="1114951"/>
            <a:ext cx="8802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逻辑运算可以将多个比较运算连接起来形成更复杂的条件判断。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 flipV="1">
            <a:off x="1781207" y="1546029"/>
            <a:ext cx="8456726" cy="4898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88526" y="1696578"/>
            <a:ext cx="9625451" cy="1836754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DF7B1F-5F85-4329-868A-40B9E312FA57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7C3EA08-641D-4238-B293-868E026B5345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19" name="Freeform 138">
                <a:extLst>
                  <a:ext uri="{FF2B5EF4-FFF2-40B4-BE49-F238E27FC236}">
                    <a16:creationId xmlns:a16="http://schemas.microsoft.com/office/drawing/2014/main" id="{28DD5A09-2419-452C-B173-000D1E0B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37">
                <a:extLst>
                  <a:ext uri="{FF2B5EF4-FFF2-40B4-BE49-F238E27FC236}">
                    <a16:creationId xmlns:a16="http://schemas.microsoft.com/office/drawing/2014/main" id="{2D80D8B5-8258-4680-A645-0C8CA457F3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38">
                <a:extLst>
                  <a:ext uri="{FF2B5EF4-FFF2-40B4-BE49-F238E27FC236}">
                    <a16:creationId xmlns:a16="http://schemas.microsoft.com/office/drawing/2014/main" id="{7438A8E0-1EAC-49C2-8F6E-B0D9F6868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39">
                <a:extLst>
                  <a:ext uri="{FF2B5EF4-FFF2-40B4-BE49-F238E27FC236}">
                    <a16:creationId xmlns:a16="http://schemas.microsoft.com/office/drawing/2014/main" id="{3A97066D-7DEB-4C0F-BC46-638901D92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40">
                <a:extLst>
                  <a:ext uri="{FF2B5EF4-FFF2-40B4-BE49-F238E27FC236}">
                    <a16:creationId xmlns:a16="http://schemas.microsoft.com/office/drawing/2014/main" id="{C59EB290-539B-4FEE-96CB-82C00759D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:a16="http://schemas.microsoft.com/office/drawing/2014/main" id="{9A4636D2-88CD-4851-8D9D-F93B8A4088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0375E4F1-424B-41BE-A740-D56AC274E807}"/>
              </a:ext>
            </a:extLst>
          </p:cNvPr>
          <p:cNvSpPr/>
          <p:nvPr/>
        </p:nvSpPr>
        <p:spPr>
          <a:xfrm>
            <a:off x="2154992" y="355173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796A91-D9B3-4BB9-B8D7-EBCAD60F741C}"/>
              </a:ext>
            </a:extLst>
          </p:cNvPr>
          <p:cNvSpPr/>
          <p:nvPr/>
        </p:nvSpPr>
        <p:spPr>
          <a:xfrm>
            <a:off x="1851352" y="4161134"/>
            <a:ext cx="10125789" cy="224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n=80,a=100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print(n&gt;=0 and n&lt;=a)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True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，判断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是否大于等于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且小于等于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a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print(n&lt;0 or n&gt;a)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False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，判断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是否小于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或大于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a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print(not(n&gt;=0 and n&lt;=a))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False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87F9C31-D2D3-49D3-95EC-B76B0F97E972}"/>
              </a:ext>
            </a:extLst>
          </p:cNvPr>
          <p:cNvCxnSpPr>
            <a:cxnSpLocks/>
          </p:cNvCxnSpPr>
          <p:nvPr/>
        </p:nvCxnSpPr>
        <p:spPr>
          <a:xfrm>
            <a:off x="1816280" y="4031799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KSO_Shape">
            <a:extLst>
              <a:ext uri="{FF2B5EF4-FFF2-40B4-BE49-F238E27FC236}">
                <a16:creationId xmlns:a16="http://schemas.microsoft.com/office/drawing/2014/main" id="{9F71DD44-AA98-40D5-9B5E-BCA2482A1C0B}"/>
              </a:ext>
            </a:extLst>
          </p:cNvPr>
          <p:cNvSpPr/>
          <p:nvPr/>
        </p:nvSpPr>
        <p:spPr>
          <a:xfrm>
            <a:off x="1823598" y="4133359"/>
            <a:ext cx="10018631" cy="2399955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269FF1-89B5-4B81-91A1-7D8206E0F9DE}"/>
              </a:ext>
            </a:extLst>
          </p:cNvPr>
          <p:cNvGrpSpPr/>
          <p:nvPr/>
        </p:nvGrpSpPr>
        <p:grpSpPr>
          <a:xfrm>
            <a:off x="871427" y="3593162"/>
            <a:ext cx="877274" cy="877274"/>
            <a:chOff x="871427" y="3593162"/>
            <a:chExt cx="877274" cy="877274"/>
          </a:xfrm>
        </p:grpSpPr>
        <p:sp>
          <p:nvSpPr>
            <p:cNvPr id="26" name="Oval 4011">
              <a:extLst>
                <a:ext uri="{FF2B5EF4-FFF2-40B4-BE49-F238E27FC236}">
                  <a16:creationId xmlns:a16="http://schemas.microsoft.com/office/drawing/2014/main" id="{24490DC1-5DE8-4E9D-95AF-102C4BBBD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27" y="3593162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EA0F4850-1D4D-4097-BDBC-B51F36D32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08" y="3705225"/>
              <a:ext cx="693638" cy="679765"/>
            </a:xfrm>
            <a:custGeom>
              <a:avLst/>
              <a:gdLst>
                <a:gd name="T0" fmla="*/ 2166826 w 3073399"/>
                <a:gd name="T1" fmla="*/ 1987218 h 3009901"/>
                <a:gd name="T2" fmla="*/ 2210027 w 3073399"/>
                <a:gd name="T3" fmla="*/ 2130672 h 3009901"/>
                <a:gd name="T4" fmla="*/ 2105838 w 3073399"/>
                <a:gd name="T5" fmla="*/ 2235088 h 3009901"/>
                <a:gd name="T6" fmla="*/ 2217333 w 3073399"/>
                <a:gd name="T7" fmla="*/ 2248101 h 3009901"/>
                <a:gd name="T8" fmla="*/ 3043858 w 3073399"/>
                <a:gd name="T9" fmla="*/ 2189069 h 3009901"/>
                <a:gd name="T10" fmla="*/ 3067364 w 3073399"/>
                <a:gd name="T11" fmla="*/ 2325540 h 3009901"/>
                <a:gd name="T12" fmla="*/ 2986681 w 3073399"/>
                <a:gd name="T13" fmla="*/ 2419166 h 3009901"/>
                <a:gd name="T14" fmla="*/ 1073158 w 3073399"/>
                <a:gd name="T15" fmla="*/ 2720355 h 3009901"/>
                <a:gd name="T16" fmla="*/ 622407 w 3073399"/>
                <a:gd name="T17" fmla="*/ 1982922 h 3009901"/>
                <a:gd name="T18" fmla="*/ 593524 w 3073399"/>
                <a:gd name="T19" fmla="*/ 2101163 h 3009901"/>
                <a:gd name="T20" fmla="*/ 682077 w 3073399"/>
                <a:gd name="T21" fmla="*/ 2181579 h 3009901"/>
                <a:gd name="T22" fmla="*/ 796338 w 3073399"/>
                <a:gd name="T23" fmla="*/ 2140894 h 3009901"/>
                <a:gd name="T24" fmla="*/ 814112 w 3073399"/>
                <a:gd name="T25" fmla="*/ 2020111 h 3009901"/>
                <a:gd name="T26" fmla="*/ 717625 w 3073399"/>
                <a:gd name="T27" fmla="*/ 1948912 h 3009901"/>
                <a:gd name="T28" fmla="*/ 1746106 w 3073399"/>
                <a:gd name="T29" fmla="*/ 1195455 h 3009901"/>
                <a:gd name="T30" fmla="*/ 1690575 w 3073399"/>
                <a:gd name="T31" fmla="*/ 1270442 h 3009901"/>
                <a:gd name="T32" fmla="*/ 1789578 w 3073399"/>
                <a:gd name="T33" fmla="*/ 1411202 h 3009901"/>
                <a:gd name="T34" fmla="*/ 1748644 w 3073399"/>
                <a:gd name="T35" fmla="*/ 1427725 h 3009901"/>
                <a:gd name="T36" fmla="*/ 1655353 w 3073399"/>
                <a:gd name="T37" fmla="*/ 1411838 h 3009901"/>
                <a:gd name="T38" fmla="*/ 1855264 w 3073399"/>
                <a:gd name="T39" fmla="*/ 1493815 h 3009901"/>
                <a:gd name="T40" fmla="*/ 1893342 w 3073399"/>
                <a:gd name="T41" fmla="*/ 1417875 h 3009901"/>
                <a:gd name="T42" fmla="*/ 1804492 w 3073399"/>
                <a:gd name="T43" fmla="*/ 1289824 h 3009901"/>
                <a:gd name="T44" fmla="*/ 1850821 w 3073399"/>
                <a:gd name="T45" fmla="*/ 1265040 h 3009901"/>
                <a:gd name="T46" fmla="*/ 1937132 w 3073399"/>
                <a:gd name="T47" fmla="*/ 1279021 h 3009901"/>
                <a:gd name="T48" fmla="*/ 1996153 w 3073399"/>
                <a:gd name="T49" fmla="*/ 1165905 h 3009901"/>
                <a:gd name="T50" fmla="*/ 2009481 w 3073399"/>
                <a:gd name="T51" fmla="*/ 1399128 h 3009901"/>
                <a:gd name="T52" fmla="*/ 1870178 w 3073399"/>
                <a:gd name="T53" fmla="*/ 1586279 h 3009901"/>
                <a:gd name="T54" fmla="*/ 2244614 w 3073399"/>
                <a:gd name="T55" fmla="*/ 1785503 h 3009901"/>
                <a:gd name="T56" fmla="*/ 2319819 w 3073399"/>
                <a:gd name="T57" fmla="*/ 1729263 h 3009901"/>
                <a:gd name="T58" fmla="*/ 2426438 w 3073399"/>
                <a:gd name="T59" fmla="*/ 1356550 h 3009901"/>
                <a:gd name="T60" fmla="*/ 2403591 w 3073399"/>
                <a:gd name="T61" fmla="*/ 1267900 h 3009901"/>
                <a:gd name="T62" fmla="*/ 1379920 w 3073399"/>
                <a:gd name="T63" fmla="*/ 892963 h 3009901"/>
                <a:gd name="T64" fmla="*/ 1113054 w 3073399"/>
                <a:gd name="T65" fmla="*/ 1215790 h 3009901"/>
                <a:gd name="T66" fmla="*/ 1167633 w 3073399"/>
                <a:gd name="T67" fmla="*/ 1294273 h 3009901"/>
                <a:gd name="T68" fmla="*/ 1620448 w 3073399"/>
                <a:gd name="T69" fmla="*/ 1557682 h 3009901"/>
                <a:gd name="T70" fmla="*/ 1567138 w 3073399"/>
                <a:gd name="T71" fmla="*/ 1336533 h 3009901"/>
                <a:gd name="T72" fmla="*/ 1690258 w 3073399"/>
                <a:gd name="T73" fmla="*/ 1125551 h 3009901"/>
                <a:gd name="T74" fmla="*/ 1630284 w 3073399"/>
                <a:gd name="T75" fmla="*/ 966044 h 3009901"/>
                <a:gd name="T76" fmla="*/ 1977749 w 3073399"/>
                <a:gd name="T77" fmla="*/ 1016565 h 3009901"/>
                <a:gd name="T78" fmla="*/ 2126889 w 3073399"/>
                <a:gd name="T79" fmla="*/ 1849370 h 3009901"/>
                <a:gd name="T80" fmla="*/ 1114324 w 3073399"/>
                <a:gd name="T81" fmla="*/ 1422959 h 3009901"/>
                <a:gd name="T82" fmla="*/ 2261492 w 3073399"/>
                <a:gd name="T83" fmla="*/ 424657 h 3009901"/>
                <a:gd name="T84" fmla="*/ 2387119 w 3073399"/>
                <a:gd name="T85" fmla="*/ 478017 h 3009901"/>
                <a:gd name="T86" fmla="*/ 2378236 w 3073399"/>
                <a:gd name="T87" fmla="*/ 506603 h 3009901"/>
                <a:gd name="T88" fmla="*/ 2367450 w 3073399"/>
                <a:gd name="T89" fmla="*/ 546940 h 3009901"/>
                <a:gd name="T90" fmla="*/ 2465477 w 3073399"/>
                <a:gd name="T91" fmla="*/ 453243 h 3009901"/>
                <a:gd name="T92" fmla="*/ 2342705 w 3073399"/>
                <a:gd name="T93" fmla="*/ 411635 h 3009901"/>
                <a:gd name="T94" fmla="*/ 2369671 w 3073399"/>
                <a:gd name="T95" fmla="*/ 410999 h 3009901"/>
                <a:gd name="T96" fmla="*/ 2357616 w 3073399"/>
                <a:gd name="T97" fmla="*/ 340488 h 3009901"/>
                <a:gd name="T98" fmla="*/ 1928390 w 3073399"/>
                <a:gd name="T99" fmla="*/ 431009 h 3009901"/>
                <a:gd name="T100" fmla="*/ 2026417 w 3073399"/>
                <a:gd name="T101" fmla="*/ 723854 h 3009901"/>
                <a:gd name="T102" fmla="*/ 2325892 w 3073399"/>
                <a:gd name="T103" fmla="*/ 621581 h 3009901"/>
                <a:gd name="T104" fmla="*/ 2220251 w 3073399"/>
                <a:gd name="T105" fmla="*/ 500886 h 3009901"/>
                <a:gd name="T106" fmla="*/ 2218982 w 3073399"/>
                <a:gd name="T107" fmla="*/ 333500 h 3009901"/>
                <a:gd name="T108" fmla="*/ 2343340 w 3073399"/>
                <a:gd name="T109" fmla="*/ 248696 h 3009901"/>
                <a:gd name="T110" fmla="*/ 2472774 w 3073399"/>
                <a:gd name="T111" fmla="*/ 328101 h 3009901"/>
                <a:gd name="T112" fmla="*/ 2524801 w 3073399"/>
                <a:gd name="T113" fmla="*/ 488181 h 3009901"/>
                <a:gd name="T114" fmla="*/ 2639008 w 3073399"/>
                <a:gd name="T115" fmla="*/ 537094 h 3009901"/>
                <a:gd name="T116" fmla="*/ 2841724 w 3073399"/>
                <a:gd name="T117" fmla="*/ 369391 h 3009901"/>
                <a:gd name="T118" fmla="*/ 2931186 w 3073399"/>
                <a:gd name="T119" fmla="*/ 467218 h 3009901"/>
                <a:gd name="T120" fmla="*/ 2221520 w 3073399"/>
                <a:gd name="T121" fmla="*/ 758157 h 3009901"/>
                <a:gd name="T122" fmla="*/ 2156168 w 3073399"/>
                <a:gd name="T123" fmla="*/ 242661 h 3009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73399" h="3009901">
                  <a:moveTo>
                    <a:pt x="1055687" y="1949450"/>
                  </a:moveTo>
                  <a:lnTo>
                    <a:pt x="1078240" y="1949450"/>
                  </a:lnTo>
                  <a:lnTo>
                    <a:pt x="1078927" y="1949450"/>
                  </a:lnTo>
                  <a:lnTo>
                    <a:pt x="1086499" y="1949450"/>
                  </a:lnTo>
                  <a:lnTo>
                    <a:pt x="1351101" y="1949450"/>
                  </a:lnTo>
                  <a:lnTo>
                    <a:pt x="1804388" y="1949450"/>
                  </a:lnTo>
                  <a:lnTo>
                    <a:pt x="2069625" y="1949450"/>
                  </a:lnTo>
                  <a:lnTo>
                    <a:pt x="2076931" y="1949450"/>
                  </a:lnTo>
                  <a:lnTo>
                    <a:pt x="2084237" y="1950085"/>
                  </a:lnTo>
                  <a:lnTo>
                    <a:pt x="2091543" y="1951355"/>
                  </a:lnTo>
                  <a:lnTo>
                    <a:pt x="2098532" y="1952307"/>
                  </a:lnTo>
                  <a:lnTo>
                    <a:pt x="2105838" y="1953894"/>
                  </a:lnTo>
                  <a:lnTo>
                    <a:pt x="2112508" y="1956115"/>
                  </a:lnTo>
                  <a:lnTo>
                    <a:pt x="2119496" y="1958337"/>
                  </a:lnTo>
                  <a:lnTo>
                    <a:pt x="2126167" y="1960876"/>
                  </a:lnTo>
                  <a:lnTo>
                    <a:pt x="2132202" y="1963732"/>
                  </a:lnTo>
                  <a:lnTo>
                    <a:pt x="2138555" y="1966906"/>
                  </a:lnTo>
                  <a:lnTo>
                    <a:pt x="2144591" y="1970397"/>
                  </a:lnTo>
                  <a:lnTo>
                    <a:pt x="2150626" y="1974206"/>
                  </a:lnTo>
                  <a:lnTo>
                    <a:pt x="2156344" y="1978331"/>
                  </a:lnTo>
                  <a:lnTo>
                    <a:pt x="2161744" y="1982775"/>
                  </a:lnTo>
                  <a:lnTo>
                    <a:pt x="2166826" y="1987218"/>
                  </a:lnTo>
                  <a:lnTo>
                    <a:pt x="2172226" y="1991979"/>
                  </a:lnTo>
                  <a:lnTo>
                    <a:pt x="2176991" y="1997057"/>
                  </a:lnTo>
                  <a:lnTo>
                    <a:pt x="2181438" y="2002135"/>
                  </a:lnTo>
                  <a:lnTo>
                    <a:pt x="2185568" y="2007847"/>
                  </a:lnTo>
                  <a:lnTo>
                    <a:pt x="2190015" y="2013243"/>
                  </a:lnTo>
                  <a:lnTo>
                    <a:pt x="2193826" y="2019273"/>
                  </a:lnTo>
                  <a:lnTo>
                    <a:pt x="2197321" y="2025620"/>
                  </a:lnTo>
                  <a:lnTo>
                    <a:pt x="2200497" y="2031651"/>
                  </a:lnTo>
                  <a:lnTo>
                    <a:pt x="2203038" y="2037998"/>
                  </a:lnTo>
                  <a:lnTo>
                    <a:pt x="2205897" y="2044663"/>
                  </a:lnTo>
                  <a:lnTo>
                    <a:pt x="2208121" y="2051328"/>
                  </a:lnTo>
                  <a:lnTo>
                    <a:pt x="2210027" y="2058310"/>
                  </a:lnTo>
                  <a:lnTo>
                    <a:pt x="2211615" y="2065292"/>
                  </a:lnTo>
                  <a:lnTo>
                    <a:pt x="2212886" y="2072592"/>
                  </a:lnTo>
                  <a:lnTo>
                    <a:pt x="2213838" y="2079892"/>
                  </a:lnTo>
                  <a:lnTo>
                    <a:pt x="2214474" y="2087191"/>
                  </a:lnTo>
                  <a:lnTo>
                    <a:pt x="2214791" y="2094491"/>
                  </a:lnTo>
                  <a:lnTo>
                    <a:pt x="2214474" y="2102108"/>
                  </a:lnTo>
                  <a:lnTo>
                    <a:pt x="2213838" y="2109408"/>
                  </a:lnTo>
                  <a:lnTo>
                    <a:pt x="2212886" y="2116707"/>
                  </a:lnTo>
                  <a:lnTo>
                    <a:pt x="2211615" y="2123689"/>
                  </a:lnTo>
                  <a:lnTo>
                    <a:pt x="2210027" y="2130672"/>
                  </a:lnTo>
                  <a:lnTo>
                    <a:pt x="2208121" y="2137654"/>
                  </a:lnTo>
                  <a:lnTo>
                    <a:pt x="2205897" y="2144319"/>
                  </a:lnTo>
                  <a:lnTo>
                    <a:pt x="2203038" y="2150984"/>
                  </a:lnTo>
                  <a:lnTo>
                    <a:pt x="2200497" y="2157649"/>
                  </a:lnTo>
                  <a:lnTo>
                    <a:pt x="2197321" y="2163996"/>
                  </a:lnTo>
                  <a:lnTo>
                    <a:pt x="2193826" y="2169709"/>
                  </a:lnTo>
                  <a:lnTo>
                    <a:pt x="2190015" y="2175739"/>
                  </a:lnTo>
                  <a:lnTo>
                    <a:pt x="2185568" y="2181452"/>
                  </a:lnTo>
                  <a:lnTo>
                    <a:pt x="2181438" y="2186847"/>
                  </a:lnTo>
                  <a:lnTo>
                    <a:pt x="2176991" y="2192243"/>
                  </a:lnTo>
                  <a:lnTo>
                    <a:pt x="2172226" y="2197003"/>
                  </a:lnTo>
                  <a:lnTo>
                    <a:pt x="2166826" y="2201764"/>
                  </a:lnTo>
                  <a:lnTo>
                    <a:pt x="2161744" y="2206524"/>
                  </a:lnTo>
                  <a:lnTo>
                    <a:pt x="2156344" y="2210968"/>
                  </a:lnTo>
                  <a:lnTo>
                    <a:pt x="2150626" y="2214776"/>
                  </a:lnTo>
                  <a:lnTo>
                    <a:pt x="2144591" y="2218585"/>
                  </a:lnTo>
                  <a:lnTo>
                    <a:pt x="2138555" y="2222076"/>
                  </a:lnTo>
                  <a:lnTo>
                    <a:pt x="2132202" y="2225250"/>
                  </a:lnTo>
                  <a:lnTo>
                    <a:pt x="2126167" y="2228423"/>
                  </a:lnTo>
                  <a:lnTo>
                    <a:pt x="2119496" y="2230645"/>
                  </a:lnTo>
                  <a:lnTo>
                    <a:pt x="2112508" y="2233184"/>
                  </a:lnTo>
                  <a:lnTo>
                    <a:pt x="2105838" y="2235088"/>
                  </a:lnTo>
                  <a:lnTo>
                    <a:pt x="2098532" y="2236675"/>
                  </a:lnTo>
                  <a:lnTo>
                    <a:pt x="2091543" y="2238262"/>
                  </a:lnTo>
                  <a:lnTo>
                    <a:pt x="2084237" y="2238897"/>
                  </a:lnTo>
                  <a:lnTo>
                    <a:pt x="2076931" y="2239531"/>
                  </a:lnTo>
                  <a:lnTo>
                    <a:pt x="2069625" y="2239531"/>
                  </a:lnTo>
                  <a:lnTo>
                    <a:pt x="1804388" y="2239531"/>
                  </a:lnTo>
                  <a:lnTo>
                    <a:pt x="1584256" y="2239531"/>
                  </a:lnTo>
                  <a:lnTo>
                    <a:pt x="1584256" y="2308085"/>
                  </a:lnTo>
                  <a:lnTo>
                    <a:pt x="2069625" y="2308085"/>
                  </a:lnTo>
                  <a:lnTo>
                    <a:pt x="2082331" y="2307767"/>
                  </a:lnTo>
                  <a:lnTo>
                    <a:pt x="2095355" y="2306815"/>
                  </a:lnTo>
                  <a:lnTo>
                    <a:pt x="2108379" y="2304593"/>
                  </a:lnTo>
                  <a:lnTo>
                    <a:pt x="2120767" y="2302054"/>
                  </a:lnTo>
                  <a:lnTo>
                    <a:pt x="2133155" y="2298563"/>
                  </a:lnTo>
                  <a:lnTo>
                    <a:pt x="2144908" y="2294437"/>
                  </a:lnTo>
                  <a:lnTo>
                    <a:pt x="2156344" y="2289677"/>
                  </a:lnTo>
                  <a:lnTo>
                    <a:pt x="2167462" y="2284281"/>
                  </a:lnTo>
                  <a:lnTo>
                    <a:pt x="2178262" y="2278251"/>
                  </a:lnTo>
                  <a:lnTo>
                    <a:pt x="2188744" y="2271586"/>
                  </a:lnTo>
                  <a:lnTo>
                    <a:pt x="2198909" y="2264287"/>
                  </a:lnTo>
                  <a:lnTo>
                    <a:pt x="2208438" y="2256670"/>
                  </a:lnTo>
                  <a:lnTo>
                    <a:pt x="2217333" y="2248101"/>
                  </a:lnTo>
                  <a:lnTo>
                    <a:pt x="2226227" y="2239531"/>
                  </a:lnTo>
                  <a:lnTo>
                    <a:pt x="2234168" y="2230010"/>
                  </a:lnTo>
                  <a:lnTo>
                    <a:pt x="2241792" y="2220489"/>
                  </a:lnTo>
                  <a:lnTo>
                    <a:pt x="2946339" y="2149079"/>
                  </a:lnTo>
                  <a:lnTo>
                    <a:pt x="2952057" y="2148445"/>
                  </a:lnTo>
                  <a:lnTo>
                    <a:pt x="2958410" y="2148445"/>
                  </a:lnTo>
                  <a:lnTo>
                    <a:pt x="2964445" y="2148762"/>
                  </a:lnTo>
                  <a:lnTo>
                    <a:pt x="2970480" y="2149079"/>
                  </a:lnTo>
                  <a:lnTo>
                    <a:pt x="2976198" y="2150349"/>
                  </a:lnTo>
                  <a:lnTo>
                    <a:pt x="2982234" y="2151301"/>
                  </a:lnTo>
                  <a:lnTo>
                    <a:pt x="2988269" y="2152571"/>
                  </a:lnTo>
                  <a:lnTo>
                    <a:pt x="2993669" y="2154792"/>
                  </a:lnTo>
                  <a:lnTo>
                    <a:pt x="2999704" y="2157014"/>
                  </a:lnTo>
                  <a:lnTo>
                    <a:pt x="3004787" y="2159235"/>
                  </a:lnTo>
                  <a:lnTo>
                    <a:pt x="3010504" y="2161774"/>
                  </a:lnTo>
                  <a:lnTo>
                    <a:pt x="3015587" y="2164948"/>
                  </a:lnTo>
                  <a:lnTo>
                    <a:pt x="3020987" y="2168439"/>
                  </a:lnTo>
                  <a:lnTo>
                    <a:pt x="3025752" y="2171930"/>
                  </a:lnTo>
                  <a:lnTo>
                    <a:pt x="3030834" y="2175739"/>
                  </a:lnTo>
                  <a:lnTo>
                    <a:pt x="3035281" y="2179865"/>
                  </a:lnTo>
                  <a:lnTo>
                    <a:pt x="3039728" y="2184308"/>
                  </a:lnTo>
                  <a:lnTo>
                    <a:pt x="3043858" y="2189069"/>
                  </a:lnTo>
                  <a:lnTo>
                    <a:pt x="3047669" y="2193829"/>
                  </a:lnTo>
                  <a:lnTo>
                    <a:pt x="3051164" y="2199225"/>
                  </a:lnTo>
                  <a:lnTo>
                    <a:pt x="3054658" y="2204303"/>
                  </a:lnTo>
                  <a:lnTo>
                    <a:pt x="3057834" y="2209381"/>
                  </a:lnTo>
                  <a:lnTo>
                    <a:pt x="3060693" y="2215094"/>
                  </a:lnTo>
                  <a:lnTo>
                    <a:pt x="3063234" y="2220806"/>
                  </a:lnTo>
                  <a:lnTo>
                    <a:pt x="3065458" y="2226519"/>
                  </a:lnTo>
                  <a:lnTo>
                    <a:pt x="3067681" y="2232549"/>
                  </a:lnTo>
                  <a:lnTo>
                    <a:pt x="3069270" y="2238897"/>
                  </a:lnTo>
                  <a:lnTo>
                    <a:pt x="3070858" y="2244609"/>
                  </a:lnTo>
                  <a:lnTo>
                    <a:pt x="3071811" y="2250957"/>
                  </a:lnTo>
                  <a:lnTo>
                    <a:pt x="3072446" y="2257305"/>
                  </a:lnTo>
                  <a:lnTo>
                    <a:pt x="3072764" y="2263652"/>
                  </a:lnTo>
                  <a:lnTo>
                    <a:pt x="3073399" y="2270317"/>
                  </a:lnTo>
                  <a:lnTo>
                    <a:pt x="3073399" y="2283647"/>
                  </a:lnTo>
                  <a:lnTo>
                    <a:pt x="3073399" y="2289994"/>
                  </a:lnTo>
                  <a:lnTo>
                    <a:pt x="3072764" y="2296342"/>
                  </a:lnTo>
                  <a:lnTo>
                    <a:pt x="3072128" y="2302372"/>
                  </a:lnTo>
                  <a:lnTo>
                    <a:pt x="3071176" y="2308085"/>
                  </a:lnTo>
                  <a:lnTo>
                    <a:pt x="3070222" y="2314115"/>
                  </a:lnTo>
                  <a:lnTo>
                    <a:pt x="3068952" y="2320145"/>
                  </a:lnTo>
                  <a:lnTo>
                    <a:pt x="3067364" y="2325540"/>
                  </a:lnTo>
                  <a:lnTo>
                    <a:pt x="3065458" y="2331570"/>
                  </a:lnTo>
                  <a:lnTo>
                    <a:pt x="3063870" y="2336966"/>
                  </a:lnTo>
                  <a:lnTo>
                    <a:pt x="3061646" y="2342361"/>
                  </a:lnTo>
                  <a:lnTo>
                    <a:pt x="3059422" y="2347757"/>
                  </a:lnTo>
                  <a:lnTo>
                    <a:pt x="3056564" y="2353152"/>
                  </a:lnTo>
                  <a:lnTo>
                    <a:pt x="3054022" y="2357913"/>
                  </a:lnTo>
                  <a:lnTo>
                    <a:pt x="3050846" y="2363308"/>
                  </a:lnTo>
                  <a:lnTo>
                    <a:pt x="3047669" y="2368069"/>
                  </a:lnTo>
                  <a:lnTo>
                    <a:pt x="3044493" y="2372512"/>
                  </a:lnTo>
                  <a:lnTo>
                    <a:pt x="3040999" y="2377272"/>
                  </a:lnTo>
                  <a:lnTo>
                    <a:pt x="3037187" y="2381716"/>
                  </a:lnTo>
                  <a:lnTo>
                    <a:pt x="3033375" y="2385842"/>
                  </a:lnTo>
                  <a:lnTo>
                    <a:pt x="3029563" y="2389967"/>
                  </a:lnTo>
                  <a:lnTo>
                    <a:pt x="3025434" y="2394411"/>
                  </a:lnTo>
                  <a:lnTo>
                    <a:pt x="3020987" y="2397902"/>
                  </a:lnTo>
                  <a:lnTo>
                    <a:pt x="3016857" y="2401710"/>
                  </a:lnTo>
                  <a:lnTo>
                    <a:pt x="3011775" y="2405202"/>
                  </a:lnTo>
                  <a:lnTo>
                    <a:pt x="3007328" y="2408058"/>
                  </a:lnTo>
                  <a:lnTo>
                    <a:pt x="3002563" y="2410914"/>
                  </a:lnTo>
                  <a:lnTo>
                    <a:pt x="2997163" y="2414088"/>
                  </a:lnTo>
                  <a:lnTo>
                    <a:pt x="2992398" y="2416627"/>
                  </a:lnTo>
                  <a:lnTo>
                    <a:pt x="2986681" y="2419166"/>
                  </a:lnTo>
                  <a:lnTo>
                    <a:pt x="2981598" y="2421070"/>
                  </a:lnTo>
                  <a:lnTo>
                    <a:pt x="2975880" y="2423292"/>
                  </a:lnTo>
                  <a:lnTo>
                    <a:pt x="2970480" y="2424879"/>
                  </a:lnTo>
                  <a:lnTo>
                    <a:pt x="1949871" y="2711469"/>
                  </a:lnTo>
                  <a:lnTo>
                    <a:pt x="1922236" y="2718769"/>
                  </a:lnTo>
                  <a:lnTo>
                    <a:pt x="1894600" y="2725433"/>
                  </a:lnTo>
                  <a:lnTo>
                    <a:pt x="1867282" y="2731781"/>
                  </a:lnTo>
                  <a:lnTo>
                    <a:pt x="1839329" y="2737176"/>
                  </a:lnTo>
                  <a:lnTo>
                    <a:pt x="1811376" y="2742254"/>
                  </a:lnTo>
                  <a:lnTo>
                    <a:pt x="1783423" y="2746380"/>
                  </a:lnTo>
                  <a:lnTo>
                    <a:pt x="1755470" y="2750189"/>
                  </a:lnTo>
                  <a:lnTo>
                    <a:pt x="1727199" y="2753362"/>
                  </a:lnTo>
                  <a:lnTo>
                    <a:pt x="1698928" y="2755584"/>
                  </a:lnTo>
                  <a:lnTo>
                    <a:pt x="1670975" y="2757488"/>
                  </a:lnTo>
                  <a:lnTo>
                    <a:pt x="1643022" y="2758440"/>
                  </a:lnTo>
                  <a:lnTo>
                    <a:pt x="1614751" y="2759075"/>
                  </a:lnTo>
                  <a:lnTo>
                    <a:pt x="1586480" y="2758758"/>
                  </a:lnTo>
                  <a:lnTo>
                    <a:pt x="1558209" y="2758123"/>
                  </a:lnTo>
                  <a:lnTo>
                    <a:pt x="1529621" y="2757171"/>
                  </a:lnTo>
                  <a:lnTo>
                    <a:pt x="1501350" y="2754949"/>
                  </a:lnTo>
                  <a:lnTo>
                    <a:pt x="1079193" y="2720990"/>
                  </a:lnTo>
                  <a:lnTo>
                    <a:pt x="1073158" y="2720355"/>
                  </a:lnTo>
                  <a:lnTo>
                    <a:pt x="1067122" y="2719403"/>
                  </a:lnTo>
                  <a:lnTo>
                    <a:pt x="1061405" y="2718451"/>
                  </a:lnTo>
                  <a:lnTo>
                    <a:pt x="1055687" y="2717182"/>
                  </a:lnTo>
                  <a:lnTo>
                    <a:pt x="1055687" y="1952625"/>
                  </a:lnTo>
                  <a:lnTo>
                    <a:pt x="1055687" y="1952624"/>
                  </a:lnTo>
                  <a:lnTo>
                    <a:pt x="1055687" y="1949450"/>
                  </a:lnTo>
                  <a:close/>
                  <a:moveTo>
                    <a:pt x="699851" y="1948276"/>
                  </a:moveTo>
                  <a:lnTo>
                    <a:pt x="693503" y="1948912"/>
                  </a:lnTo>
                  <a:lnTo>
                    <a:pt x="687790" y="1949865"/>
                  </a:lnTo>
                  <a:lnTo>
                    <a:pt x="682077" y="1950819"/>
                  </a:lnTo>
                  <a:lnTo>
                    <a:pt x="676364" y="1951772"/>
                  </a:lnTo>
                  <a:lnTo>
                    <a:pt x="670651" y="1953680"/>
                  </a:lnTo>
                  <a:lnTo>
                    <a:pt x="665255" y="1955269"/>
                  </a:lnTo>
                  <a:lnTo>
                    <a:pt x="659860" y="1957494"/>
                  </a:lnTo>
                  <a:lnTo>
                    <a:pt x="654781" y="1959719"/>
                  </a:lnTo>
                  <a:lnTo>
                    <a:pt x="649386" y="1962579"/>
                  </a:lnTo>
                  <a:lnTo>
                    <a:pt x="644625" y="1965440"/>
                  </a:lnTo>
                  <a:lnTo>
                    <a:pt x="639864" y="1968619"/>
                  </a:lnTo>
                  <a:lnTo>
                    <a:pt x="635103" y="1971797"/>
                  </a:lnTo>
                  <a:lnTo>
                    <a:pt x="630659" y="1975294"/>
                  </a:lnTo>
                  <a:lnTo>
                    <a:pt x="626533" y="1979108"/>
                  </a:lnTo>
                  <a:lnTo>
                    <a:pt x="622407" y="1982922"/>
                  </a:lnTo>
                  <a:lnTo>
                    <a:pt x="618599" y="1986736"/>
                  </a:lnTo>
                  <a:lnTo>
                    <a:pt x="615107" y="1991186"/>
                  </a:lnTo>
                  <a:lnTo>
                    <a:pt x="611616" y="1995318"/>
                  </a:lnTo>
                  <a:lnTo>
                    <a:pt x="608125" y="2000404"/>
                  </a:lnTo>
                  <a:lnTo>
                    <a:pt x="604951" y="2004854"/>
                  </a:lnTo>
                  <a:lnTo>
                    <a:pt x="602094" y="2010257"/>
                  </a:lnTo>
                  <a:lnTo>
                    <a:pt x="599555" y="2015025"/>
                  </a:lnTo>
                  <a:lnTo>
                    <a:pt x="597333" y="2020111"/>
                  </a:lnTo>
                  <a:lnTo>
                    <a:pt x="595112" y="2025514"/>
                  </a:lnTo>
                  <a:lnTo>
                    <a:pt x="593524" y="2030918"/>
                  </a:lnTo>
                  <a:lnTo>
                    <a:pt x="591620" y="2036639"/>
                  </a:lnTo>
                  <a:lnTo>
                    <a:pt x="590351" y="2042360"/>
                  </a:lnTo>
                  <a:lnTo>
                    <a:pt x="589081" y="2048082"/>
                  </a:lnTo>
                  <a:lnTo>
                    <a:pt x="588446" y="2054121"/>
                  </a:lnTo>
                  <a:lnTo>
                    <a:pt x="588129" y="2060160"/>
                  </a:lnTo>
                  <a:lnTo>
                    <a:pt x="587811" y="2065881"/>
                  </a:lnTo>
                  <a:lnTo>
                    <a:pt x="588129" y="2072238"/>
                  </a:lnTo>
                  <a:lnTo>
                    <a:pt x="588446" y="2078277"/>
                  </a:lnTo>
                  <a:lnTo>
                    <a:pt x="589081" y="2083999"/>
                  </a:lnTo>
                  <a:lnTo>
                    <a:pt x="590351" y="2089720"/>
                  </a:lnTo>
                  <a:lnTo>
                    <a:pt x="591620" y="2095759"/>
                  </a:lnTo>
                  <a:lnTo>
                    <a:pt x="593524" y="2101163"/>
                  </a:lnTo>
                  <a:lnTo>
                    <a:pt x="595112" y="2106566"/>
                  </a:lnTo>
                  <a:lnTo>
                    <a:pt x="597333" y="2111970"/>
                  </a:lnTo>
                  <a:lnTo>
                    <a:pt x="599555" y="2117373"/>
                  </a:lnTo>
                  <a:lnTo>
                    <a:pt x="602094" y="2122141"/>
                  </a:lnTo>
                  <a:lnTo>
                    <a:pt x="604951" y="2127227"/>
                  </a:lnTo>
                  <a:lnTo>
                    <a:pt x="608125" y="2131994"/>
                  </a:lnTo>
                  <a:lnTo>
                    <a:pt x="611616" y="2136444"/>
                  </a:lnTo>
                  <a:lnTo>
                    <a:pt x="615107" y="2140894"/>
                  </a:lnTo>
                  <a:lnTo>
                    <a:pt x="618599" y="2145344"/>
                  </a:lnTo>
                  <a:lnTo>
                    <a:pt x="622407" y="2149476"/>
                  </a:lnTo>
                  <a:lnTo>
                    <a:pt x="626533" y="2153291"/>
                  </a:lnTo>
                  <a:lnTo>
                    <a:pt x="630659" y="2157105"/>
                  </a:lnTo>
                  <a:lnTo>
                    <a:pt x="635103" y="2160601"/>
                  </a:lnTo>
                  <a:lnTo>
                    <a:pt x="639864" y="2163780"/>
                  </a:lnTo>
                  <a:lnTo>
                    <a:pt x="644625" y="2166958"/>
                  </a:lnTo>
                  <a:lnTo>
                    <a:pt x="649386" y="2169501"/>
                  </a:lnTo>
                  <a:lnTo>
                    <a:pt x="654781" y="2172362"/>
                  </a:lnTo>
                  <a:lnTo>
                    <a:pt x="659860" y="2174587"/>
                  </a:lnTo>
                  <a:lnTo>
                    <a:pt x="665255" y="2176494"/>
                  </a:lnTo>
                  <a:lnTo>
                    <a:pt x="670651" y="2178719"/>
                  </a:lnTo>
                  <a:lnTo>
                    <a:pt x="676364" y="2179990"/>
                  </a:lnTo>
                  <a:lnTo>
                    <a:pt x="682077" y="2181579"/>
                  </a:lnTo>
                  <a:lnTo>
                    <a:pt x="687790" y="2182533"/>
                  </a:lnTo>
                  <a:lnTo>
                    <a:pt x="693503" y="2183169"/>
                  </a:lnTo>
                  <a:lnTo>
                    <a:pt x="699851" y="2183486"/>
                  </a:lnTo>
                  <a:lnTo>
                    <a:pt x="705564" y="2184122"/>
                  </a:lnTo>
                  <a:lnTo>
                    <a:pt x="711595" y="2183486"/>
                  </a:lnTo>
                  <a:lnTo>
                    <a:pt x="717625" y="2183169"/>
                  </a:lnTo>
                  <a:lnTo>
                    <a:pt x="723338" y="2182533"/>
                  </a:lnTo>
                  <a:lnTo>
                    <a:pt x="729369" y="2181579"/>
                  </a:lnTo>
                  <a:lnTo>
                    <a:pt x="735082" y="2179990"/>
                  </a:lnTo>
                  <a:lnTo>
                    <a:pt x="740477" y="2178719"/>
                  </a:lnTo>
                  <a:lnTo>
                    <a:pt x="746190" y="2176494"/>
                  </a:lnTo>
                  <a:lnTo>
                    <a:pt x="751269" y="2174587"/>
                  </a:lnTo>
                  <a:lnTo>
                    <a:pt x="756664" y="2172362"/>
                  </a:lnTo>
                  <a:lnTo>
                    <a:pt x="761743" y="2169501"/>
                  </a:lnTo>
                  <a:lnTo>
                    <a:pt x="766821" y="2166958"/>
                  </a:lnTo>
                  <a:lnTo>
                    <a:pt x="771582" y="2163780"/>
                  </a:lnTo>
                  <a:lnTo>
                    <a:pt x="776025" y="2160601"/>
                  </a:lnTo>
                  <a:lnTo>
                    <a:pt x="780469" y="2157105"/>
                  </a:lnTo>
                  <a:lnTo>
                    <a:pt x="784912" y="2153291"/>
                  </a:lnTo>
                  <a:lnTo>
                    <a:pt x="789038" y="2149476"/>
                  </a:lnTo>
                  <a:lnTo>
                    <a:pt x="792847" y="2145344"/>
                  </a:lnTo>
                  <a:lnTo>
                    <a:pt x="796338" y="2140894"/>
                  </a:lnTo>
                  <a:lnTo>
                    <a:pt x="799830" y="2136444"/>
                  </a:lnTo>
                  <a:lnTo>
                    <a:pt x="803321" y="2131994"/>
                  </a:lnTo>
                  <a:lnTo>
                    <a:pt x="806495" y="2127227"/>
                  </a:lnTo>
                  <a:lnTo>
                    <a:pt x="809352" y="2122141"/>
                  </a:lnTo>
                  <a:lnTo>
                    <a:pt x="811573" y="2117373"/>
                  </a:lnTo>
                  <a:lnTo>
                    <a:pt x="814112" y="2111970"/>
                  </a:lnTo>
                  <a:lnTo>
                    <a:pt x="816017" y="2106566"/>
                  </a:lnTo>
                  <a:lnTo>
                    <a:pt x="817921" y="2101163"/>
                  </a:lnTo>
                  <a:lnTo>
                    <a:pt x="819508" y="2095759"/>
                  </a:lnTo>
                  <a:lnTo>
                    <a:pt x="821095" y="2089720"/>
                  </a:lnTo>
                  <a:lnTo>
                    <a:pt x="822047" y="2083999"/>
                  </a:lnTo>
                  <a:lnTo>
                    <a:pt x="822682" y="2078277"/>
                  </a:lnTo>
                  <a:lnTo>
                    <a:pt x="823000" y="2072238"/>
                  </a:lnTo>
                  <a:lnTo>
                    <a:pt x="823000" y="2065881"/>
                  </a:lnTo>
                  <a:lnTo>
                    <a:pt x="823000" y="2060160"/>
                  </a:lnTo>
                  <a:lnTo>
                    <a:pt x="822682" y="2054121"/>
                  </a:lnTo>
                  <a:lnTo>
                    <a:pt x="822047" y="2048082"/>
                  </a:lnTo>
                  <a:lnTo>
                    <a:pt x="821095" y="2042360"/>
                  </a:lnTo>
                  <a:lnTo>
                    <a:pt x="819508" y="2036639"/>
                  </a:lnTo>
                  <a:lnTo>
                    <a:pt x="817921" y="2030918"/>
                  </a:lnTo>
                  <a:lnTo>
                    <a:pt x="816017" y="2025514"/>
                  </a:lnTo>
                  <a:lnTo>
                    <a:pt x="814112" y="2020111"/>
                  </a:lnTo>
                  <a:lnTo>
                    <a:pt x="811573" y="2015025"/>
                  </a:lnTo>
                  <a:lnTo>
                    <a:pt x="809352" y="2010257"/>
                  </a:lnTo>
                  <a:lnTo>
                    <a:pt x="806495" y="2004854"/>
                  </a:lnTo>
                  <a:lnTo>
                    <a:pt x="803321" y="2000404"/>
                  </a:lnTo>
                  <a:lnTo>
                    <a:pt x="799830" y="1995318"/>
                  </a:lnTo>
                  <a:lnTo>
                    <a:pt x="796338" y="1991186"/>
                  </a:lnTo>
                  <a:lnTo>
                    <a:pt x="792847" y="1986736"/>
                  </a:lnTo>
                  <a:lnTo>
                    <a:pt x="789038" y="1982922"/>
                  </a:lnTo>
                  <a:lnTo>
                    <a:pt x="784912" y="1979108"/>
                  </a:lnTo>
                  <a:lnTo>
                    <a:pt x="780469" y="1975294"/>
                  </a:lnTo>
                  <a:lnTo>
                    <a:pt x="776025" y="1971797"/>
                  </a:lnTo>
                  <a:lnTo>
                    <a:pt x="771582" y="1968619"/>
                  </a:lnTo>
                  <a:lnTo>
                    <a:pt x="766821" y="1965440"/>
                  </a:lnTo>
                  <a:lnTo>
                    <a:pt x="761743" y="1962579"/>
                  </a:lnTo>
                  <a:lnTo>
                    <a:pt x="756664" y="1959719"/>
                  </a:lnTo>
                  <a:lnTo>
                    <a:pt x="751269" y="1957494"/>
                  </a:lnTo>
                  <a:lnTo>
                    <a:pt x="746190" y="1955269"/>
                  </a:lnTo>
                  <a:lnTo>
                    <a:pt x="740477" y="1953680"/>
                  </a:lnTo>
                  <a:lnTo>
                    <a:pt x="735082" y="1951772"/>
                  </a:lnTo>
                  <a:lnTo>
                    <a:pt x="729369" y="1950819"/>
                  </a:lnTo>
                  <a:lnTo>
                    <a:pt x="723338" y="1949865"/>
                  </a:lnTo>
                  <a:lnTo>
                    <a:pt x="717625" y="1948912"/>
                  </a:lnTo>
                  <a:lnTo>
                    <a:pt x="711595" y="1948276"/>
                  </a:lnTo>
                  <a:lnTo>
                    <a:pt x="705564" y="1948276"/>
                  </a:lnTo>
                  <a:lnTo>
                    <a:pt x="699851" y="1948276"/>
                  </a:lnTo>
                  <a:close/>
                  <a:moveTo>
                    <a:pt x="0" y="1862138"/>
                  </a:moveTo>
                  <a:lnTo>
                    <a:pt x="941387" y="1862138"/>
                  </a:lnTo>
                  <a:lnTo>
                    <a:pt x="941387" y="2093534"/>
                  </a:lnTo>
                  <a:lnTo>
                    <a:pt x="941387" y="2574126"/>
                  </a:lnTo>
                  <a:lnTo>
                    <a:pt x="941387" y="3009901"/>
                  </a:lnTo>
                  <a:lnTo>
                    <a:pt x="0" y="3009901"/>
                  </a:lnTo>
                  <a:lnTo>
                    <a:pt x="0" y="1862138"/>
                  </a:lnTo>
                  <a:close/>
                  <a:moveTo>
                    <a:pt x="1839398" y="1177026"/>
                  </a:moveTo>
                  <a:lnTo>
                    <a:pt x="1829243" y="1201810"/>
                  </a:lnTo>
                  <a:lnTo>
                    <a:pt x="1816551" y="1198314"/>
                  </a:lnTo>
                  <a:lnTo>
                    <a:pt x="1805127" y="1195455"/>
                  </a:lnTo>
                  <a:lnTo>
                    <a:pt x="1793704" y="1193230"/>
                  </a:lnTo>
                  <a:lnTo>
                    <a:pt x="1783232" y="1192277"/>
                  </a:lnTo>
                  <a:lnTo>
                    <a:pt x="1773078" y="1191959"/>
                  </a:lnTo>
                  <a:lnTo>
                    <a:pt x="1763241" y="1192277"/>
                  </a:lnTo>
                  <a:lnTo>
                    <a:pt x="1758799" y="1192595"/>
                  </a:lnTo>
                  <a:lnTo>
                    <a:pt x="1754356" y="1193230"/>
                  </a:lnTo>
                  <a:lnTo>
                    <a:pt x="1750231" y="1194501"/>
                  </a:lnTo>
                  <a:lnTo>
                    <a:pt x="1746106" y="1195455"/>
                  </a:lnTo>
                  <a:lnTo>
                    <a:pt x="1741981" y="1196726"/>
                  </a:lnTo>
                  <a:lnTo>
                    <a:pt x="1737856" y="1198314"/>
                  </a:lnTo>
                  <a:lnTo>
                    <a:pt x="1734365" y="1199903"/>
                  </a:lnTo>
                  <a:lnTo>
                    <a:pt x="1730557" y="1201810"/>
                  </a:lnTo>
                  <a:lnTo>
                    <a:pt x="1727067" y="1203716"/>
                  </a:lnTo>
                  <a:lnTo>
                    <a:pt x="1723576" y="1205940"/>
                  </a:lnTo>
                  <a:lnTo>
                    <a:pt x="1720403" y="1208482"/>
                  </a:lnTo>
                  <a:lnTo>
                    <a:pt x="1717230" y="1211024"/>
                  </a:lnTo>
                  <a:lnTo>
                    <a:pt x="1714691" y="1213884"/>
                  </a:lnTo>
                  <a:lnTo>
                    <a:pt x="1711835" y="1217061"/>
                  </a:lnTo>
                  <a:lnTo>
                    <a:pt x="1708980" y="1220239"/>
                  </a:lnTo>
                  <a:lnTo>
                    <a:pt x="1706441" y="1223734"/>
                  </a:lnTo>
                  <a:lnTo>
                    <a:pt x="1704220" y="1227547"/>
                  </a:lnTo>
                  <a:lnTo>
                    <a:pt x="1701998" y="1231360"/>
                  </a:lnTo>
                  <a:lnTo>
                    <a:pt x="1700095" y="1235173"/>
                  </a:lnTo>
                  <a:lnTo>
                    <a:pt x="1697873" y="1239303"/>
                  </a:lnTo>
                  <a:lnTo>
                    <a:pt x="1695652" y="1245023"/>
                  </a:lnTo>
                  <a:lnTo>
                    <a:pt x="1694066" y="1250106"/>
                  </a:lnTo>
                  <a:lnTo>
                    <a:pt x="1692162" y="1255508"/>
                  </a:lnTo>
                  <a:lnTo>
                    <a:pt x="1691210" y="1260592"/>
                  </a:lnTo>
                  <a:lnTo>
                    <a:pt x="1690575" y="1265676"/>
                  </a:lnTo>
                  <a:lnTo>
                    <a:pt x="1690575" y="1270442"/>
                  </a:lnTo>
                  <a:lnTo>
                    <a:pt x="1690575" y="1275526"/>
                  </a:lnTo>
                  <a:lnTo>
                    <a:pt x="1690892" y="1279974"/>
                  </a:lnTo>
                  <a:lnTo>
                    <a:pt x="1691844" y="1284423"/>
                  </a:lnTo>
                  <a:lnTo>
                    <a:pt x="1693114" y="1288871"/>
                  </a:lnTo>
                  <a:lnTo>
                    <a:pt x="1694066" y="1293320"/>
                  </a:lnTo>
                  <a:lnTo>
                    <a:pt x="1695335" y="1297450"/>
                  </a:lnTo>
                  <a:lnTo>
                    <a:pt x="1697239" y="1301263"/>
                  </a:lnTo>
                  <a:lnTo>
                    <a:pt x="1699143" y="1305076"/>
                  </a:lnTo>
                  <a:lnTo>
                    <a:pt x="1701364" y="1308889"/>
                  </a:lnTo>
                  <a:lnTo>
                    <a:pt x="1703902" y="1312384"/>
                  </a:lnTo>
                  <a:lnTo>
                    <a:pt x="1709931" y="1320328"/>
                  </a:lnTo>
                  <a:lnTo>
                    <a:pt x="1718816" y="1330495"/>
                  </a:lnTo>
                  <a:lnTo>
                    <a:pt x="1729923" y="1342570"/>
                  </a:lnTo>
                  <a:lnTo>
                    <a:pt x="1743885" y="1357186"/>
                  </a:lnTo>
                  <a:lnTo>
                    <a:pt x="1760385" y="1373073"/>
                  </a:lnTo>
                  <a:lnTo>
                    <a:pt x="1772443" y="1386418"/>
                  </a:lnTo>
                  <a:lnTo>
                    <a:pt x="1781646" y="1396268"/>
                  </a:lnTo>
                  <a:lnTo>
                    <a:pt x="1784184" y="1400081"/>
                  </a:lnTo>
                  <a:lnTo>
                    <a:pt x="1786405" y="1402623"/>
                  </a:lnTo>
                  <a:lnTo>
                    <a:pt x="1787675" y="1405165"/>
                  </a:lnTo>
                  <a:lnTo>
                    <a:pt x="1788944" y="1408025"/>
                  </a:lnTo>
                  <a:lnTo>
                    <a:pt x="1789578" y="1411202"/>
                  </a:lnTo>
                  <a:lnTo>
                    <a:pt x="1789896" y="1414062"/>
                  </a:lnTo>
                  <a:lnTo>
                    <a:pt x="1789896" y="1417557"/>
                  </a:lnTo>
                  <a:lnTo>
                    <a:pt x="1789261" y="1420734"/>
                  </a:lnTo>
                  <a:lnTo>
                    <a:pt x="1787992" y="1424230"/>
                  </a:lnTo>
                  <a:lnTo>
                    <a:pt x="1786723" y="1428360"/>
                  </a:lnTo>
                  <a:lnTo>
                    <a:pt x="1784501" y="1432491"/>
                  </a:lnTo>
                  <a:lnTo>
                    <a:pt x="1782598" y="1435986"/>
                  </a:lnTo>
                  <a:lnTo>
                    <a:pt x="1779742" y="1438210"/>
                  </a:lnTo>
                  <a:lnTo>
                    <a:pt x="1778472" y="1439481"/>
                  </a:lnTo>
                  <a:lnTo>
                    <a:pt x="1776568" y="1440435"/>
                  </a:lnTo>
                  <a:lnTo>
                    <a:pt x="1774982" y="1440752"/>
                  </a:lnTo>
                  <a:lnTo>
                    <a:pt x="1773395" y="1441070"/>
                  </a:lnTo>
                  <a:lnTo>
                    <a:pt x="1769587" y="1441388"/>
                  </a:lnTo>
                  <a:lnTo>
                    <a:pt x="1765462" y="1440752"/>
                  </a:lnTo>
                  <a:lnTo>
                    <a:pt x="1761337" y="1439481"/>
                  </a:lnTo>
                  <a:lnTo>
                    <a:pt x="1756260" y="1436939"/>
                  </a:lnTo>
                  <a:lnTo>
                    <a:pt x="1754356" y="1435668"/>
                  </a:lnTo>
                  <a:lnTo>
                    <a:pt x="1752452" y="1434080"/>
                  </a:lnTo>
                  <a:lnTo>
                    <a:pt x="1751183" y="1432809"/>
                  </a:lnTo>
                  <a:lnTo>
                    <a:pt x="1750231" y="1431220"/>
                  </a:lnTo>
                  <a:lnTo>
                    <a:pt x="1749279" y="1429631"/>
                  </a:lnTo>
                  <a:lnTo>
                    <a:pt x="1748644" y="1427725"/>
                  </a:lnTo>
                  <a:lnTo>
                    <a:pt x="1748644" y="1426136"/>
                  </a:lnTo>
                  <a:lnTo>
                    <a:pt x="1748644" y="1423912"/>
                  </a:lnTo>
                  <a:lnTo>
                    <a:pt x="1749914" y="1418510"/>
                  </a:lnTo>
                  <a:lnTo>
                    <a:pt x="1751818" y="1411838"/>
                  </a:lnTo>
                  <a:lnTo>
                    <a:pt x="1754991" y="1403894"/>
                  </a:lnTo>
                  <a:lnTo>
                    <a:pt x="1759433" y="1393091"/>
                  </a:lnTo>
                  <a:lnTo>
                    <a:pt x="1710883" y="1372438"/>
                  </a:lnTo>
                  <a:lnTo>
                    <a:pt x="1662334" y="1351466"/>
                  </a:lnTo>
                  <a:lnTo>
                    <a:pt x="1658526" y="1358457"/>
                  </a:lnTo>
                  <a:lnTo>
                    <a:pt x="1655987" y="1363223"/>
                  </a:lnTo>
                  <a:lnTo>
                    <a:pt x="1653131" y="1370531"/>
                  </a:lnTo>
                  <a:lnTo>
                    <a:pt x="1651545" y="1377521"/>
                  </a:lnTo>
                  <a:lnTo>
                    <a:pt x="1650910" y="1381017"/>
                  </a:lnTo>
                  <a:lnTo>
                    <a:pt x="1650593" y="1384512"/>
                  </a:lnTo>
                  <a:lnTo>
                    <a:pt x="1650593" y="1388007"/>
                  </a:lnTo>
                  <a:lnTo>
                    <a:pt x="1650593" y="1391502"/>
                  </a:lnTo>
                  <a:lnTo>
                    <a:pt x="1650910" y="1394997"/>
                  </a:lnTo>
                  <a:lnTo>
                    <a:pt x="1651227" y="1398492"/>
                  </a:lnTo>
                  <a:lnTo>
                    <a:pt x="1651862" y="1401670"/>
                  </a:lnTo>
                  <a:lnTo>
                    <a:pt x="1652814" y="1405165"/>
                  </a:lnTo>
                  <a:lnTo>
                    <a:pt x="1654083" y="1408660"/>
                  </a:lnTo>
                  <a:lnTo>
                    <a:pt x="1655353" y="1411838"/>
                  </a:lnTo>
                  <a:lnTo>
                    <a:pt x="1658843" y="1418510"/>
                  </a:lnTo>
                  <a:lnTo>
                    <a:pt x="1662968" y="1425183"/>
                  </a:lnTo>
                  <a:lnTo>
                    <a:pt x="1668363" y="1431220"/>
                  </a:lnTo>
                  <a:lnTo>
                    <a:pt x="1674392" y="1437575"/>
                  </a:lnTo>
                  <a:lnTo>
                    <a:pt x="1681373" y="1443930"/>
                  </a:lnTo>
                  <a:lnTo>
                    <a:pt x="1689623" y="1450285"/>
                  </a:lnTo>
                  <a:lnTo>
                    <a:pt x="1698191" y="1456004"/>
                  </a:lnTo>
                  <a:lnTo>
                    <a:pt x="1707710" y="1462041"/>
                  </a:lnTo>
                  <a:lnTo>
                    <a:pt x="1718499" y="1467760"/>
                  </a:lnTo>
                  <a:lnTo>
                    <a:pt x="1709614" y="1489049"/>
                  </a:lnTo>
                  <a:lnTo>
                    <a:pt x="1755308" y="1507796"/>
                  </a:lnTo>
                  <a:lnTo>
                    <a:pt x="1764193" y="1486507"/>
                  </a:lnTo>
                  <a:lnTo>
                    <a:pt x="1776568" y="1490320"/>
                  </a:lnTo>
                  <a:lnTo>
                    <a:pt x="1788944" y="1493498"/>
                  </a:lnTo>
                  <a:lnTo>
                    <a:pt x="1800050" y="1495722"/>
                  </a:lnTo>
                  <a:lnTo>
                    <a:pt x="1810839" y="1497311"/>
                  </a:lnTo>
                  <a:lnTo>
                    <a:pt x="1820993" y="1497946"/>
                  </a:lnTo>
                  <a:lnTo>
                    <a:pt x="1830513" y="1497946"/>
                  </a:lnTo>
                  <a:lnTo>
                    <a:pt x="1839398" y="1497311"/>
                  </a:lnTo>
                  <a:lnTo>
                    <a:pt x="1847648" y="1496040"/>
                  </a:lnTo>
                  <a:lnTo>
                    <a:pt x="1851456" y="1495086"/>
                  </a:lnTo>
                  <a:lnTo>
                    <a:pt x="1855264" y="1493815"/>
                  </a:lnTo>
                  <a:lnTo>
                    <a:pt x="1858754" y="1492862"/>
                  </a:lnTo>
                  <a:lnTo>
                    <a:pt x="1862245" y="1490956"/>
                  </a:lnTo>
                  <a:lnTo>
                    <a:pt x="1865418" y="1489367"/>
                  </a:lnTo>
                  <a:lnTo>
                    <a:pt x="1868591" y="1487460"/>
                  </a:lnTo>
                  <a:lnTo>
                    <a:pt x="1871764" y="1485554"/>
                  </a:lnTo>
                  <a:lnTo>
                    <a:pt x="1874620" y="1483330"/>
                  </a:lnTo>
                  <a:lnTo>
                    <a:pt x="1876841" y="1480788"/>
                  </a:lnTo>
                  <a:lnTo>
                    <a:pt x="1879380" y="1478564"/>
                  </a:lnTo>
                  <a:lnTo>
                    <a:pt x="1881918" y="1475704"/>
                  </a:lnTo>
                  <a:lnTo>
                    <a:pt x="1883822" y="1472527"/>
                  </a:lnTo>
                  <a:lnTo>
                    <a:pt x="1886044" y="1469667"/>
                  </a:lnTo>
                  <a:lnTo>
                    <a:pt x="1887947" y="1466172"/>
                  </a:lnTo>
                  <a:lnTo>
                    <a:pt x="1889534" y="1462677"/>
                  </a:lnTo>
                  <a:lnTo>
                    <a:pt x="1890803" y="1459181"/>
                  </a:lnTo>
                  <a:lnTo>
                    <a:pt x="1892707" y="1454097"/>
                  </a:lnTo>
                  <a:lnTo>
                    <a:pt x="1893976" y="1448696"/>
                  </a:lnTo>
                  <a:lnTo>
                    <a:pt x="1895246" y="1443930"/>
                  </a:lnTo>
                  <a:lnTo>
                    <a:pt x="1895563" y="1438846"/>
                  </a:lnTo>
                  <a:lnTo>
                    <a:pt x="1895880" y="1433444"/>
                  </a:lnTo>
                  <a:lnTo>
                    <a:pt x="1895563" y="1428360"/>
                  </a:lnTo>
                  <a:lnTo>
                    <a:pt x="1894611" y="1422959"/>
                  </a:lnTo>
                  <a:lnTo>
                    <a:pt x="1893342" y="1417875"/>
                  </a:lnTo>
                  <a:lnTo>
                    <a:pt x="1892073" y="1412791"/>
                  </a:lnTo>
                  <a:lnTo>
                    <a:pt x="1890169" y="1407707"/>
                  </a:lnTo>
                  <a:lnTo>
                    <a:pt x="1888582" y="1402941"/>
                  </a:lnTo>
                  <a:lnTo>
                    <a:pt x="1886361" y="1398492"/>
                  </a:lnTo>
                  <a:lnTo>
                    <a:pt x="1883822" y="1394044"/>
                  </a:lnTo>
                  <a:lnTo>
                    <a:pt x="1881601" y="1389913"/>
                  </a:lnTo>
                  <a:lnTo>
                    <a:pt x="1878745" y="1385783"/>
                  </a:lnTo>
                  <a:lnTo>
                    <a:pt x="1875572" y="1381652"/>
                  </a:lnTo>
                  <a:lnTo>
                    <a:pt x="1867956" y="1372755"/>
                  </a:lnTo>
                  <a:lnTo>
                    <a:pt x="1857168" y="1361317"/>
                  </a:lnTo>
                  <a:lnTo>
                    <a:pt x="1843205" y="1346700"/>
                  </a:lnTo>
                  <a:lnTo>
                    <a:pt x="1826388" y="1329542"/>
                  </a:lnTo>
                  <a:lnTo>
                    <a:pt x="1821310" y="1324141"/>
                  </a:lnTo>
                  <a:lnTo>
                    <a:pt x="1816551" y="1319374"/>
                  </a:lnTo>
                  <a:lnTo>
                    <a:pt x="1812743" y="1314608"/>
                  </a:lnTo>
                  <a:lnTo>
                    <a:pt x="1810204" y="1310160"/>
                  </a:lnTo>
                  <a:lnTo>
                    <a:pt x="1807348" y="1306029"/>
                  </a:lnTo>
                  <a:lnTo>
                    <a:pt x="1805444" y="1302534"/>
                  </a:lnTo>
                  <a:lnTo>
                    <a:pt x="1804492" y="1299039"/>
                  </a:lnTo>
                  <a:lnTo>
                    <a:pt x="1804175" y="1295861"/>
                  </a:lnTo>
                  <a:lnTo>
                    <a:pt x="1804175" y="1293320"/>
                  </a:lnTo>
                  <a:lnTo>
                    <a:pt x="1804492" y="1289824"/>
                  </a:lnTo>
                  <a:lnTo>
                    <a:pt x="1804810" y="1286329"/>
                  </a:lnTo>
                  <a:lnTo>
                    <a:pt x="1805762" y="1281881"/>
                  </a:lnTo>
                  <a:lnTo>
                    <a:pt x="1808618" y="1272984"/>
                  </a:lnTo>
                  <a:lnTo>
                    <a:pt x="1812426" y="1262498"/>
                  </a:lnTo>
                  <a:lnTo>
                    <a:pt x="1814647" y="1258686"/>
                  </a:lnTo>
                  <a:lnTo>
                    <a:pt x="1817185" y="1255508"/>
                  </a:lnTo>
                  <a:lnTo>
                    <a:pt x="1819724" y="1252966"/>
                  </a:lnTo>
                  <a:lnTo>
                    <a:pt x="1821310" y="1252013"/>
                  </a:lnTo>
                  <a:lnTo>
                    <a:pt x="1822897" y="1251377"/>
                  </a:lnTo>
                  <a:lnTo>
                    <a:pt x="1824801" y="1251060"/>
                  </a:lnTo>
                  <a:lnTo>
                    <a:pt x="1826388" y="1250742"/>
                  </a:lnTo>
                  <a:lnTo>
                    <a:pt x="1830195" y="1250106"/>
                  </a:lnTo>
                  <a:lnTo>
                    <a:pt x="1834320" y="1251377"/>
                  </a:lnTo>
                  <a:lnTo>
                    <a:pt x="1839080" y="1252648"/>
                  </a:lnTo>
                  <a:lnTo>
                    <a:pt x="1841936" y="1254237"/>
                  </a:lnTo>
                  <a:lnTo>
                    <a:pt x="1843840" y="1255190"/>
                  </a:lnTo>
                  <a:lnTo>
                    <a:pt x="1846061" y="1256461"/>
                  </a:lnTo>
                  <a:lnTo>
                    <a:pt x="1847648" y="1258368"/>
                  </a:lnTo>
                  <a:lnTo>
                    <a:pt x="1848917" y="1259639"/>
                  </a:lnTo>
                  <a:lnTo>
                    <a:pt x="1849869" y="1261545"/>
                  </a:lnTo>
                  <a:lnTo>
                    <a:pt x="1850504" y="1263134"/>
                  </a:lnTo>
                  <a:lnTo>
                    <a:pt x="1850821" y="1265040"/>
                  </a:lnTo>
                  <a:lnTo>
                    <a:pt x="1850504" y="1267265"/>
                  </a:lnTo>
                  <a:lnTo>
                    <a:pt x="1850186" y="1270124"/>
                  </a:lnTo>
                  <a:lnTo>
                    <a:pt x="1847965" y="1277432"/>
                  </a:lnTo>
                  <a:lnTo>
                    <a:pt x="1844792" y="1287282"/>
                  </a:lnTo>
                  <a:lnTo>
                    <a:pt x="1840032" y="1299039"/>
                  </a:lnTo>
                  <a:lnTo>
                    <a:pt x="1833369" y="1315562"/>
                  </a:lnTo>
                  <a:lnTo>
                    <a:pt x="1881918" y="1334944"/>
                  </a:lnTo>
                  <a:lnTo>
                    <a:pt x="1929834" y="1354008"/>
                  </a:lnTo>
                  <a:lnTo>
                    <a:pt x="1935228" y="1340981"/>
                  </a:lnTo>
                  <a:lnTo>
                    <a:pt x="1937132" y="1335262"/>
                  </a:lnTo>
                  <a:lnTo>
                    <a:pt x="1938718" y="1330178"/>
                  </a:lnTo>
                  <a:lnTo>
                    <a:pt x="1939988" y="1324776"/>
                  </a:lnTo>
                  <a:lnTo>
                    <a:pt x="1941257" y="1319692"/>
                  </a:lnTo>
                  <a:lnTo>
                    <a:pt x="1942209" y="1314926"/>
                  </a:lnTo>
                  <a:lnTo>
                    <a:pt x="1942526" y="1309842"/>
                  </a:lnTo>
                  <a:lnTo>
                    <a:pt x="1942844" y="1305076"/>
                  </a:lnTo>
                  <a:lnTo>
                    <a:pt x="1942526" y="1300628"/>
                  </a:lnTo>
                  <a:lnTo>
                    <a:pt x="1942209" y="1295861"/>
                  </a:lnTo>
                  <a:lnTo>
                    <a:pt x="1941574" y="1291413"/>
                  </a:lnTo>
                  <a:lnTo>
                    <a:pt x="1940305" y="1287282"/>
                  </a:lnTo>
                  <a:lnTo>
                    <a:pt x="1939036" y="1283152"/>
                  </a:lnTo>
                  <a:lnTo>
                    <a:pt x="1937132" y="1279021"/>
                  </a:lnTo>
                  <a:lnTo>
                    <a:pt x="1935545" y="1274890"/>
                  </a:lnTo>
                  <a:lnTo>
                    <a:pt x="1933007" y="1271078"/>
                  </a:lnTo>
                  <a:lnTo>
                    <a:pt x="1930786" y="1267265"/>
                  </a:lnTo>
                  <a:lnTo>
                    <a:pt x="1925074" y="1260274"/>
                  </a:lnTo>
                  <a:lnTo>
                    <a:pt x="1918727" y="1253602"/>
                  </a:lnTo>
                  <a:lnTo>
                    <a:pt x="1912064" y="1247565"/>
                  </a:lnTo>
                  <a:lnTo>
                    <a:pt x="1905083" y="1241210"/>
                  </a:lnTo>
                  <a:lnTo>
                    <a:pt x="1897467" y="1235490"/>
                  </a:lnTo>
                  <a:lnTo>
                    <a:pt x="1889534" y="1230089"/>
                  </a:lnTo>
                  <a:lnTo>
                    <a:pt x="1881284" y="1225005"/>
                  </a:lnTo>
                  <a:lnTo>
                    <a:pt x="1872082" y="1220556"/>
                  </a:lnTo>
                  <a:lnTo>
                    <a:pt x="1882553" y="1194819"/>
                  </a:lnTo>
                  <a:lnTo>
                    <a:pt x="1839398" y="1177026"/>
                  </a:lnTo>
                  <a:close/>
                  <a:moveTo>
                    <a:pt x="1952046" y="1106804"/>
                  </a:moveTo>
                  <a:lnTo>
                    <a:pt x="1958075" y="1113159"/>
                  </a:lnTo>
                  <a:lnTo>
                    <a:pt x="1964421" y="1119832"/>
                  </a:lnTo>
                  <a:lnTo>
                    <a:pt x="1970768" y="1126504"/>
                  </a:lnTo>
                  <a:lnTo>
                    <a:pt x="1976162" y="1133813"/>
                  </a:lnTo>
                  <a:lnTo>
                    <a:pt x="1981557" y="1141438"/>
                  </a:lnTo>
                  <a:lnTo>
                    <a:pt x="1986634" y="1149064"/>
                  </a:lnTo>
                  <a:lnTo>
                    <a:pt x="1991711" y="1157326"/>
                  </a:lnTo>
                  <a:lnTo>
                    <a:pt x="1996153" y="1165905"/>
                  </a:lnTo>
                  <a:lnTo>
                    <a:pt x="2000278" y="1174484"/>
                  </a:lnTo>
                  <a:lnTo>
                    <a:pt x="2004086" y="1183698"/>
                  </a:lnTo>
                  <a:lnTo>
                    <a:pt x="2007577" y="1192595"/>
                  </a:lnTo>
                  <a:lnTo>
                    <a:pt x="2010750" y="1202127"/>
                  </a:lnTo>
                  <a:lnTo>
                    <a:pt x="2013606" y="1211977"/>
                  </a:lnTo>
                  <a:lnTo>
                    <a:pt x="2016462" y="1221510"/>
                  </a:lnTo>
                  <a:lnTo>
                    <a:pt x="2018366" y="1231677"/>
                  </a:lnTo>
                  <a:lnTo>
                    <a:pt x="2020587" y="1242163"/>
                  </a:lnTo>
                  <a:lnTo>
                    <a:pt x="2021856" y="1252648"/>
                  </a:lnTo>
                  <a:lnTo>
                    <a:pt x="2023443" y="1263134"/>
                  </a:lnTo>
                  <a:lnTo>
                    <a:pt x="2024077" y="1273937"/>
                  </a:lnTo>
                  <a:lnTo>
                    <a:pt x="2024395" y="1285058"/>
                  </a:lnTo>
                  <a:lnTo>
                    <a:pt x="2024712" y="1295861"/>
                  </a:lnTo>
                  <a:lnTo>
                    <a:pt x="2024395" y="1306982"/>
                  </a:lnTo>
                  <a:lnTo>
                    <a:pt x="2024077" y="1318739"/>
                  </a:lnTo>
                  <a:lnTo>
                    <a:pt x="2023125" y="1329860"/>
                  </a:lnTo>
                  <a:lnTo>
                    <a:pt x="2021539" y="1341299"/>
                  </a:lnTo>
                  <a:lnTo>
                    <a:pt x="2019952" y="1352737"/>
                  </a:lnTo>
                  <a:lnTo>
                    <a:pt x="2018048" y="1364494"/>
                  </a:lnTo>
                  <a:lnTo>
                    <a:pt x="2015827" y="1375933"/>
                  </a:lnTo>
                  <a:lnTo>
                    <a:pt x="2012654" y="1387371"/>
                  </a:lnTo>
                  <a:lnTo>
                    <a:pt x="2009481" y="1399128"/>
                  </a:lnTo>
                  <a:lnTo>
                    <a:pt x="2005990" y="1410884"/>
                  </a:lnTo>
                  <a:lnTo>
                    <a:pt x="2001865" y="1422323"/>
                  </a:lnTo>
                  <a:lnTo>
                    <a:pt x="1998057" y="1432809"/>
                  </a:lnTo>
                  <a:lnTo>
                    <a:pt x="1993615" y="1442976"/>
                  </a:lnTo>
                  <a:lnTo>
                    <a:pt x="1989172" y="1452509"/>
                  </a:lnTo>
                  <a:lnTo>
                    <a:pt x="1984412" y="1462359"/>
                  </a:lnTo>
                  <a:lnTo>
                    <a:pt x="1979018" y="1472209"/>
                  </a:lnTo>
                  <a:lnTo>
                    <a:pt x="1973941" y="1481106"/>
                  </a:lnTo>
                  <a:lnTo>
                    <a:pt x="1967912" y="1490638"/>
                  </a:lnTo>
                  <a:lnTo>
                    <a:pt x="1961883" y="1499852"/>
                  </a:lnTo>
                  <a:lnTo>
                    <a:pt x="1955854" y="1508432"/>
                  </a:lnTo>
                  <a:lnTo>
                    <a:pt x="1949507" y="1517011"/>
                  </a:lnTo>
                  <a:lnTo>
                    <a:pt x="1942526" y="1525272"/>
                  </a:lnTo>
                  <a:lnTo>
                    <a:pt x="1935545" y="1533215"/>
                  </a:lnTo>
                  <a:lnTo>
                    <a:pt x="1928247" y="1540841"/>
                  </a:lnTo>
                  <a:lnTo>
                    <a:pt x="1920631" y="1548149"/>
                  </a:lnTo>
                  <a:lnTo>
                    <a:pt x="1912381" y="1555457"/>
                  </a:lnTo>
                  <a:lnTo>
                    <a:pt x="1904448" y="1562130"/>
                  </a:lnTo>
                  <a:lnTo>
                    <a:pt x="1896198" y="1568803"/>
                  </a:lnTo>
                  <a:lnTo>
                    <a:pt x="1887947" y="1575158"/>
                  </a:lnTo>
                  <a:lnTo>
                    <a:pt x="1878745" y="1581195"/>
                  </a:lnTo>
                  <a:lnTo>
                    <a:pt x="1870178" y="1586279"/>
                  </a:lnTo>
                  <a:lnTo>
                    <a:pt x="1860658" y="1591680"/>
                  </a:lnTo>
                  <a:lnTo>
                    <a:pt x="1851138" y="1596129"/>
                  </a:lnTo>
                  <a:lnTo>
                    <a:pt x="1841302" y="1600577"/>
                  </a:lnTo>
                  <a:lnTo>
                    <a:pt x="1831782" y="1604390"/>
                  </a:lnTo>
                  <a:lnTo>
                    <a:pt x="1821628" y="1607885"/>
                  </a:lnTo>
                  <a:lnTo>
                    <a:pt x="1811474" y="1611063"/>
                  </a:lnTo>
                  <a:lnTo>
                    <a:pt x="1801002" y="1613922"/>
                  </a:lnTo>
                  <a:lnTo>
                    <a:pt x="1790213" y="1615829"/>
                  </a:lnTo>
                  <a:lnTo>
                    <a:pt x="1779742" y="1617735"/>
                  </a:lnTo>
                  <a:lnTo>
                    <a:pt x="1768636" y="1618688"/>
                  </a:lnTo>
                  <a:lnTo>
                    <a:pt x="1757529" y="1619324"/>
                  </a:lnTo>
                  <a:lnTo>
                    <a:pt x="1746423" y="1619642"/>
                  </a:lnTo>
                  <a:lnTo>
                    <a:pt x="1807666" y="1643472"/>
                  </a:lnTo>
                  <a:lnTo>
                    <a:pt x="1869226" y="1666668"/>
                  </a:lnTo>
                  <a:lnTo>
                    <a:pt x="1931103" y="1689227"/>
                  </a:lnTo>
                  <a:lnTo>
                    <a:pt x="1992663" y="1711469"/>
                  </a:lnTo>
                  <a:lnTo>
                    <a:pt x="2054857" y="1733076"/>
                  </a:lnTo>
                  <a:lnTo>
                    <a:pt x="2116734" y="1754047"/>
                  </a:lnTo>
                  <a:lnTo>
                    <a:pt x="2179246" y="1775018"/>
                  </a:lnTo>
                  <a:lnTo>
                    <a:pt x="2241758" y="1795353"/>
                  </a:lnTo>
                  <a:lnTo>
                    <a:pt x="2243345" y="1789952"/>
                  </a:lnTo>
                  <a:lnTo>
                    <a:pt x="2244614" y="1785503"/>
                  </a:lnTo>
                  <a:lnTo>
                    <a:pt x="2246518" y="1781373"/>
                  </a:lnTo>
                  <a:lnTo>
                    <a:pt x="2248422" y="1777242"/>
                  </a:lnTo>
                  <a:lnTo>
                    <a:pt x="2250643" y="1773429"/>
                  </a:lnTo>
                  <a:lnTo>
                    <a:pt x="2252547" y="1769616"/>
                  </a:lnTo>
                  <a:lnTo>
                    <a:pt x="2255086" y="1766121"/>
                  </a:lnTo>
                  <a:lnTo>
                    <a:pt x="2257941" y="1762626"/>
                  </a:lnTo>
                  <a:lnTo>
                    <a:pt x="2260797" y="1759131"/>
                  </a:lnTo>
                  <a:lnTo>
                    <a:pt x="2263970" y="1755953"/>
                  </a:lnTo>
                  <a:lnTo>
                    <a:pt x="2266826" y="1752776"/>
                  </a:lnTo>
                  <a:lnTo>
                    <a:pt x="2270317" y="1749916"/>
                  </a:lnTo>
                  <a:lnTo>
                    <a:pt x="2273807" y="1747057"/>
                  </a:lnTo>
                  <a:lnTo>
                    <a:pt x="2277298" y="1744832"/>
                  </a:lnTo>
                  <a:lnTo>
                    <a:pt x="2281106" y="1742290"/>
                  </a:lnTo>
                  <a:lnTo>
                    <a:pt x="2285231" y="1740066"/>
                  </a:lnTo>
                  <a:lnTo>
                    <a:pt x="2289356" y="1738160"/>
                  </a:lnTo>
                  <a:lnTo>
                    <a:pt x="2293481" y="1736253"/>
                  </a:lnTo>
                  <a:lnTo>
                    <a:pt x="2297606" y="1734665"/>
                  </a:lnTo>
                  <a:lnTo>
                    <a:pt x="2301731" y="1733076"/>
                  </a:lnTo>
                  <a:lnTo>
                    <a:pt x="2306491" y="1731805"/>
                  </a:lnTo>
                  <a:lnTo>
                    <a:pt x="2310934" y="1730852"/>
                  </a:lnTo>
                  <a:lnTo>
                    <a:pt x="2315376" y="1730216"/>
                  </a:lnTo>
                  <a:lnTo>
                    <a:pt x="2319819" y="1729263"/>
                  </a:lnTo>
                  <a:lnTo>
                    <a:pt x="2324578" y="1728627"/>
                  </a:lnTo>
                  <a:lnTo>
                    <a:pt x="2329338" y="1728627"/>
                  </a:lnTo>
                  <a:lnTo>
                    <a:pt x="2334098" y="1728310"/>
                  </a:lnTo>
                  <a:lnTo>
                    <a:pt x="2339175" y="1728627"/>
                  </a:lnTo>
                  <a:lnTo>
                    <a:pt x="2343618" y="1728945"/>
                  </a:lnTo>
                  <a:lnTo>
                    <a:pt x="2348377" y="1729581"/>
                  </a:lnTo>
                  <a:lnTo>
                    <a:pt x="2353454" y="1730534"/>
                  </a:lnTo>
                  <a:lnTo>
                    <a:pt x="2358214" y="1731487"/>
                  </a:lnTo>
                  <a:lnTo>
                    <a:pt x="2363291" y="1732758"/>
                  </a:lnTo>
                  <a:lnTo>
                    <a:pt x="2369003" y="1734982"/>
                  </a:lnTo>
                  <a:lnTo>
                    <a:pt x="2471180" y="1380699"/>
                  </a:lnTo>
                  <a:lnTo>
                    <a:pt x="2465468" y="1379428"/>
                  </a:lnTo>
                  <a:lnTo>
                    <a:pt x="2461026" y="1377839"/>
                  </a:lnTo>
                  <a:lnTo>
                    <a:pt x="2456583" y="1376250"/>
                  </a:lnTo>
                  <a:lnTo>
                    <a:pt x="2452458" y="1374344"/>
                  </a:lnTo>
                  <a:lnTo>
                    <a:pt x="2448333" y="1372438"/>
                  </a:lnTo>
                  <a:lnTo>
                    <a:pt x="2444208" y="1370213"/>
                  </a:lnTo>
                  <a:lnTo>
                    <a:pt x="2440400" y="1367989"/>
                  </a:lnTo>
                  <a:lnTo>
                    <a:pt x="2436592" y="1365447"/>
                  </a:lnTo>
                  <a:lnTo>
                    <a:pt x="2433102" y="1362587"/>
                  </a:lnTo>
                  <a:lnTo>
                    <a:pt x="2429611" y="1359728"/>
                  </a:lnTo>
                  <a:lnTo>
                    <a:pt x="2426438" y="1356550"/>
                  </a:lnTo>
                  <a:lnTo>
                    <a:pt x="2423582" y="1353691"/>
                  </a:lnTo>
                  <a:lnTo>
                    <a:pt x="2420726" y="1350513"/>
                  </a:lnTo>
                  <a:lnTo>
                    <a:pt x="2417870" y="1347018"/>
                  </a:lnTo>
                  <a:lnTo>
                    <a:pt x="2415332" y="1343523"/>
                  </a:lnTo>
                  <a:lnTo>
                    <a:pt x="2413110" y="1339710"/>
                  </a:lnTo>
                  <a:lnTo>
                    <a:pt x="2410889" y="1336215"/>
                  </a:lnTo>
                  <a:lnTo>
                    <a:pt x="2408668" y="1332402"/>
                  </a:lnTo>
                  <a:lnTo>
                    <a:pt x="2407081" y="1327954"/>
                  </a:lnTo>
                  <a:lnTo>
                    <a:pt x="2405177" y="1324141"/>
                  </a:lnTo>
                  <a:lnTo>
                    <a:pt x="2403908" y="1320010"/>
                  </a:lnTo>
                  <a:lnTo>
                    <a:pt x="2402639" y="1315879"/>
                  </a:lnTo>
                  <a:lnTo>
                    <a:pt x="2401370" y="1311749"/>
                  </a:lnTo>
                  <a:lnTo>
                    <a:pt x="2400735" y="1307618"/>
                  </a:lnTo>
                  <a:lnTo>
                    <a:pt x="2400100" y="1303170"/>
                  </a:lnTo>
                  <a:lnTo>
                    <a:pt x="2399783" y="1298721"/>
                  </a:lnTo>
                  <a:lnTo>
                    <a:pt x="2399783" y="1294590"/>
                  </a:lnTo>
                  <a:lnTo>
                    <a:pt x="2399783" y="1290142"/>
                  </a:lnTo>
                  <a:lnTo>
                    <a:pt x="2400100" y="1285376"/>
                  </a:lnTo>
                  <a:lnTo>
                    <a:pt x="2400418" y="1281245"/>
                  </a:lnTo>
                  <a:lnTo>
                    <a:pt x="2401052" y="1276797"/>
                  </a:lnTo>
                  <a:lnTo>
                    <a:pt x="2402322" y="1272348"/>
                  </a:lnTo>
                  <a:lnTo>
                    <a:pt x="2403591" y="1267900"/>
                  </a:lnTo>
                  <a:lnTo>
                    <a:pt x="2403908" y="1266947"/>
                  </a:lnTo>
                  <a:lnTo>
                    <a:pt x="2346473" y="1248835"/>
                  </a:lnTo>
                  <a:lnTo>
                    <a:pt x="2289673" y="1230406"/>
                  </a:lnTo>
                  <a:lnTo>
                    <a:pt x="2232873" y="1211660"/>
                  </a:lnTo>
                  <a:lnTo>
                    <a:pt x="2176073" y="1191642"/>
                  </a:lnTo>
                  <a:lnTo>
                    <a:pt x="2119590" y="1171306"/>
                  </a:lnTo>
                  <a:lnTo>
                    <a:pt x="2063425" y="1150335"/>
                  </a:lnTo>
                  <a:lnTo>
                    <a:pt x="2007577" y="1128729"/>
                  </a:lnTo>
                  <a:lnTo>
                    <a:pt x="1952046" y="1106804"/>
                  </a:lnTo>
                  <a:close/>
                  <a:moveTo>
                    <a:pt x="1413556" y="857694"/>
                  </a:moveTo>
                  <a:lnTo>
                    <a:pt x="1413238" y="858329"/>
                  </a:lnTo>
                  <a:lnTo>
                    <a:pt x="1411017" y="862460"/>
                  </a:lnTo>
                  <a:lnTo>
                    <a:pt x="1408478" y="866273"/>
                  </a:lnTo>
                  <a:lnTo>
                    <a:pt x="1405940" y="869768"/>
                  </a:lnTo>
                  <a:lnTo>
                    <a:pt x="1403401" y="873263"/>
                  </a:lnTo>
                  <a:lnTo>
                    <a:pt x="1400228" y="876758"/>
                  </a:lnTo>
                  <a:lnTo>
                    <a:pt x="1397055" y="879936"/>
                  </a:lnTo>
                  <a:lnTo>
                    <a:pt x="1393882" y="882796"/>
                  </a:lnTo>
                  <a:lnTo>
                    <a:pt x="1390709" y="885655"/>
                  </a:lnTo>
                  <a:lnTo>
                    <a:pt x="1387218" y="888515"/>
                  </a:lnTo>
                  <a:lnTo>
                    <a:pt x="1383410" y="890739"/>
                  </a:lnTo>
                  <a:lnTo>
                    <a:pt x="1379920" y="892963"/>
                  </a:lnTo>
                  <a:lnTo>
                    <a:pt x="1376112" y="894870"/>
                  </a:lnTo>
                  <a:lnTo>
                    <a:pt x="1372304" y="897094"/>
                  </a:lnTo>
                  <a:lnTo>
                    <a:pt x="1368179" y="899000"/>
                  </a:lnTo>
                  <a:lnTo>
                    <a:pt x="1364371" y="900271"/>
                  </a:lnTo>
                  <a:lnTo>
                    <a:pt x="1360246" y="901542"/>
                  </a:lnTo>
                  <a:lnTo>
                    <a:pt x="1351361" y="903449"/>
                  </a:lnTo>
                  <a:lnTo>
                    <a:pt x="1347236" y="904084"/>
                  </a:lnTo>
                  <a:lnTo>
                    <a:pt x="1343111" y="904720"/>
                  </a:lnTo>
                  <a:lnTo>
                    <a:pt x="1338668" y="905038"/>
                  </a:lnTo>
                  <a:lnTo>
                    <a:pt x="1333908" y="905038"/>
                  </a:lnTo>
                  <a:lnTo>
                    <a:pt x="1329783" y="904720"/>
                  </a:lnTo>
                  <a:lnTo>
                    <a:pt x="1325341" y="904402"/>
                  </a:lnTo>
                  <a:lnTo>
                    <a:pt x="1320898" y="904084"/>
                  </a:lnTo>
                  <a:lnTo>
                    <a:pt x="1316456" y="903131"/>
                  </a:lnTo>
                  <a:lnTo>
                    <a:pt x="1312013" y="901860"/>
                  </a:lnTo>
                  <a:lnTo>
                    <a:pt x="1307571" y="900907"/>
                  </a:lnTo>
                  <a:lnTo>
                    <a:pt x="1303446" y="899636"/>
                  </a:lnTo>
                  <a:lnTo>
                    <a:pt x="1299321" y="897729"/>
                  </a:lnTo>
                  <a:lnTo>
                    <a:pt x="1294561" y="895823"/>
                  </a:lnTo>
                  <a:lnTo>
                    <a:pt x="1290436" y="893599"/>
                  </a:lnTo>
                  <a:lnTo>
                    <a:pt x="1289801" y="892963"/>
                  </a:lnTo>
                  <a:lnTo>
                    <a:pt x="1113054" y="1215790"/>
                  </a:lnTo>
                  <a:lnTo>
                    <a:pt x="1114006" y="1216426"/>
                  </a:lnTo>
                  <a:lnTo>
                    <a:pt x="1118131" y="1218968"/>
                  </a:lnTo>
                  <a:lnTo>
                    <a:pt x="1122891" y="1221510"/>
                  </a:lnTo>
                  <a:lnTo>
                    <a:pt x="1126699" y="1224369"/>
                  </a:lnTo>
                  <a:lnTo>
                    <a:pt x="1130507" y="1227547"/>
                  </a:lnTo>
                  <a:lnTo>
                    <a:pt x="1134315" y="1230724"/>
                  </a:lnTo>
                  <a:lnTo>
                    <a:pt x="1137805" y="1233902"/>
                  </a:lnTo>
                  <a:lnTo>
                    <a:pt x="1141296" y="1237397"/>
                  </a:lnTo>
                  <a:lnTo>
                    <a:pt x="1144469" y="1240892"/>
                  </a:lnTo>
                  <a:lnTo>
                    <a:pt x="1147325" y="1244387"/>
                  </a:lnTo>
                  <a:lnTo>
                    <a:pt x="1149863" y="1248200"/>
                  </a:lnTo>
                  <a:lnTo>
                    <a:pt x="1152719" y="1252013"/>
                  </a:lnTo>
                  <a:lnTo>
                    <a:pt x="1155258" y="1255826"/>
                  </a:lnTo>
                  <a:lnTo>
                    <a:pt x="1157479" y="1259957"/>
                  </a:lnTo>
                  <a:lnTo>
                    <a:pt x="1159383" y="1264087"/>
                  </a:lnTo>
                  <a:lnTo>
                    <a:pt x="1161287" y="1268536"/>
                  </a:lnTo>
                  <a:lnTo>
                    <a:pt x="1162873" y="1272666"/>
                  </a:lnTo>
                  <a:lnTo>
                    <a:pt x="1164143" y="1276797"/>
                  </a:lnTo>
                  <a:lnTo>
                    <a:pt x="1165412" y="1280928"/>
                  </a:lnTo>
                  <a:lnTo>
                    <a:pt x="1166364" y="1285376"/>
                  </a:lnTo>
                  <a:lnTo>
                    <a:pt x="1167316" y="1289824"/>
                  </a:lnTo>
                  <a:lnTo>
                    <a:pt x="1167633" y="1294273"/>
                  </a:lnTo>
                  <a:lnTo>
                    <a:pt x="1168268" y="1298403"/>
                  </a:lnTo>
                  <a:lnTo>
                    <a:pt x="1168585" y="1302852"/>
                  </a:lnTo>
                  <a:lnTo>
                    <a:pt x="1168268" y="1307618"/>
                  </a:lnTo>
                  <a:lnTo>
                    <a:pt x="1167633" y="1311749"/>
                  </a:lnTo>
                  <a:lnTo>
                    <a:pt x="1167316" y="1316197"/>
                  </a:lnTo>
                  <a:lnTo>
                    <a:pt x="1166364" y="1320328"/>
                  </a:lnTo>
                  <a:lnTo>
                    <a:pt x="1165412" y="1324776"/>
                  </a:lnTo>
                  <a:lnTo>
                    <a:pt x="1164143" y="1329224"/>
                  </a:lnTo>
                  <a:lnTo>
                    <a:pt x="1162556" y="1333355"/>
                  </a:lnTo>
                  <a:lnTo>
                    <a:pt x="1160652" y="1337486"/>
                  </a:lnTo>
                  <a:lnTo>
                    <a:pt x="1159066" y="1341616"/>
                  </a:lnTo>
                  <a:lnTo>
                    <a:pt x="1155892" y="1346700"/>
                  </a:lnTo>
                  <a:lnTo>
                    <a:pt x="1215231" y="1376568"/>
                  </a:lnTo>
                  <a:lnTo>
                    <a:pt x="1274887" y="1406118"/>
                  </a:lnTo>
                  <a:lnTo>
                    <a:pt x="1334226" y="1435351"/>
                  </a:lnTo>
                  <a:lnTo>
                    <a:pt x="1393882" y="1464265"/>
                  </a:lnTo>
                  <a:lnTo>
                    <a:pt x="1453855" y="1492227"/>
                  </a:lnTo>
                  <a:lnTo>
                    <a:pt x="1514146" y="1519870"/>
                  </a:lnTo>
                  <a:lnTo>
                    <a:pt x="1574754" y="1547196"/>
                  </a:lnTo>
                  <a:lnTo>
                    <a:pt x="1635679" y="1574204"/>
                  </a:lnTo>
                  <a:lnTo>
                    <a:pt x="1627746" y="1565943"/>
                  </a:lnTo>
                  <a:lnTo>
                    <a:pt x="1620448" y="1557682"/>
                  </a:lnTo>
                  <a:lnTo>
                    <a:pt x="1613466" y="1549103"/>
                  </a:lnTo>
                  <a:lnTo>
                    <a:pt x="1607120" y="1540206"/>
                  </a:lnTo>
                  <a:lnTo>
                    <a:pt x="1601091" y="1531309"/>
                  </a:lnTo>
                  <a:lnTo>
                    <a:pt x="1595379" y="1522094"/>
                  </a:lnTo>
                  <a:lnTo>
                    <a:pt x="1590620" y="1512562"/>
                  </a:lnTo>
                  <a:lnTo>
                    <a:pt x="1585542" y="1503030"/>
                  </a:lnTo>
                  <a:lnTo>
                    <a:pt x="1581417" y="1493180"/>
                  </a:lnTo>
                  <a:lnTo>
                    <a:pt x="1577609" y="1483330"/>
                  </a:lnTo>
                  <a:lnTo>
                    <a:pt x="1574436" y="1473162"/>
                  </a:lnTo>
                  <a:lnTo>
                    <a:pt x="1571263" y="1462994"/>
                  </a:lnTo>
                  <a:lnTo>
                    <a:pt x="1569042" y="1453144"/>
                  </a:lnTo>
                  <a:lnTo>
                    <a:pt x="1566821" y="1442659"/>
                  </a:lnTo>
                  <a:lnTo>
                    <a:pt x="1565234" y="1432173"/>
                  </a:lnTo>
                  <a:lnTo>
                    <a:pt x="1563647" y="1421688"/>
                  </a:lnTo>
                  <a:lnTo>
                    <a:pt x="1563013" y="1411202"/>
                  </a:lnTo>
                  <a:lnTo>
                    <a:pt x="1562378" y="1400717"/>
                  </a:lnTo>
                  <a:lnTo>
                    <a:pt x="1562378" y="1389913"/>
                  </a:lnTo>
                  <a:lnTo>
                    <a:pt x="1562378" y="1379110"/>
                  </a:lnTo>
                  <a:lnTo>
                    <a:pt x="1563013" y="1368625"/>
                  </a:lnTo>
                  <a:lnTo>
                    <a:pt x="1563965" y="1357821"/>
                  </a:lnTo>
                  <a:lnTo>
                    <a:pt x="1565551" y="1347336"/>
                  </a:lnTo>
                  <a:lnTo>
                    <a:pt x="1567138" y="1336533"/>
                  </a:lnTo>
                  <a:lnTo>
                    <a:pt x="1569359" y="1326047"/>
                  </a:lnTo>
                  <a:lnTo>
                    <a:pt x="1571580" y="1315562"/>
                  </a:lnTo>
                  <a:lnTo>
                    <a:pt x="1574436" y="1305076"/>
                  </a:lnTo>
                  <a:lnTo>
                    <a:pt x="1577609" y="1294590"/>
                  </a:lnTo>
                  <a:lnTo>
                    <a:pt x="1581100" y="1284105"/>
                  </a:lnTo>
                  <a:lnTo>
                    <a:pt x="1584908" y="1273937"/>
                  </a:lnTo>
                  <a:lnTo>
                    <a:pt x="1588716" y="1263769"/>
                  </a:lnTo>
                  <a:lnTo>
                    <a:pt x="1593158" y="1253602"/>
                  </a:lnTo>
                  <a:lnTo>
                    <a:pt x="1598552" y="1242481"/>
                  </a:lnTo>
                  <a:lnTo>
                    <a:pt x="1604582" y="1231677"/>
                  </a:lnTo>
                  <a:lnTo>
                    <a:pt x="1610293" y="1221192"/>
                  </a:lnTo>
                  <a:lnTo>
                    <a:pt x="1616322" y="1211024"/>
                  </a:lnTo>
                  <a:lnTo>
                    <a:pt x="1622986" y="1201174"/>
                  </a:lnTo>
                  <a:lnTo>
                    <a:pt x="1629650" y="1191642"/>
                  </a:lnTo>
                  <a:lnTo>
                    <a:pt x="1636631" y="1182109"/>
                  </a:lnTo>
                  <a:lnTo>
                    <a:pt x="1643612" y="1173213"/>
                  </a:lnTo>
                  <a:lnTo>
                    <a:pt x="1650910" y="1164316"/>
                  </a:lnTo>
                  <a:lnTo>
                    <a:pt x="1658526" y="1156055"/>
                  </a:lnTo>
                  <a:lnTo>
                    <a:pt x="1666141" y="1148111"/>
                  </a:lnTo>
                  <a:lnTo>
                    <a:pt x="1673757" y="1140485"/>
                  </a:lnTo>
                  <a:lnTo>
                    <a:pt x="1682325" y="1132859"/>
                  </a:lnTo>
                  <a:lnTo>
                    <a:pt x="1690258" y="1125551"/>
                  </a:lnTo>
                  <a:lnTo>
                    <a:pt x="1698508" y="1119196"/>
                  </a:lnTo>
                  <a:lnTo>
                    <a:pt x="1707076" y="1112841"/>
                  </a:lnTo>
                  <a:lnTo>
                    <a:pt x="1715643" y="1106804"/>
                  </a:lnTo>
                  <a:lnTo>
                    <a:pt x="1724211" y="1101403"/>
                  </a:lnTo>
                  <a:lnTo>
                    <a:pt x="1733096" y="1096001"/>
                  </a:lnTo>
                  <a:lnTo>
                    <a:pt x="1741981" y="1091235"/>
                  </a:lnTo>
                  <a:lnTo>
                    <a:pt x="1750866" y="1086469"/>
                  </a:lnTo>
                  <a:lnTo>
                    <a:pt x="1759751" y="1082656"/>
                  </a:lnTo>
                  <a:lnTo>
                    <a:pt x="1768953" y="1078843"/>
                  </a:lnTo>
                  <a:lnTo>
                    <a:pt x="1778155" y="1075666"/>
                  </a:lnTo>
                  <a:lnTo>
                    <a:pt x="1787357" y="1073124"/>
                  </a:lnTo>
                  <a:lnTo>
                    <a:pt x="1796560" y="1070582"/>
                  </a:lnTo>
                  <a:lnTo>
                    <a:pt x="1805444" y="1068357"/>
                  </a:lnTo>
                  <a:lnTo>
                    <a:pt x="1814647" y="1067086"/>
                  </a:lnTo>
                  <a:lnTo>
                    <a:pt x="1824166" y="1066133"/>
                  </a:lnTo>
                  <a:lnTo>
                    <a:pt x="1833051" y="1065180"/>
                  </a:lnTo>
                  <a:lnTo>
                    <a:pt x="1842254" y="1064862"/>
                  </a:lnTo>
                  <a:lnTo>
                    <a:pt x="1850821" y="1065180"/>
                  </a:lnTo>
                  <a:lnTo>
                    <a:pt x="1795290" y="1041349"/>
                  </a:lnTo>
                  <a:lnTo>
                    <a:pt x="1740077" y="1016883"/>
                  </a:lnTo>
                  <a:lnTo>
                    <a:pt x="1684863" y="991781"/>
                  </a:lnTo>
                  <a:lnTo>
                    <a:pt x="1630284" y="966044"/>
                  </a:lnTo>
                  <a:lnTo>
                    <a:pt x="1575388" y="939672"/>
                  </a:lnTo>
                  <a:lnTo>
                    <a:pt x="1521127" y="912663"/>
                  </a:lnTo>
                  <a:lnTo>
                    <a:pt x="1467182" y="885655"/>
                  </a:lnTo>
                  <a:lnTo>
                    <a:pt x="1413556" y="857694"/>
                  </a:lnTo>
                  <a:close/>
                  <a:moveTo>
                    <a:pt x="1297417" y="692150"/>
                  </a:moveTo>
                  <a:lnTo>
                    <a:pt x="1336764" y="713756"/>
                  </a:lnTo>
                  <a:lnTo>
                    <a:pt x="1376112" y="734727"/>
                  </a:lnTo>
                  <a:lnTo>
                    <a:pt x="1415459" y="755698"/>
                  </a:lnTo>
                  <a:lnTo>
                    <a:pt x="1454807" y="776352"/>
                  </a:lnTo>
                  <a:lnTo>
                    <a:pt x="1494789" y="796687"/>
                  </a:lnTo>
                  <a:lnTo>
                    <a:pt x="1534454" y="816387"/>
                  </a:lnTo>
                  <a:lnTo>
                    <a:pt x="1574119" y="836405"/>
                  </a:lnTo>
                  <a:lnTo>
                    <a:pt x="1613784" y="855470"/>
                  </a:lnTo>
                  <a:lnTo>
                    <a:pt x="1654083" y="874852"/>
                  </a:lnTo>
                  <a:lnTo>
                    <a:pt x="1694066" y="893599"/>
                  </a:lnTo>
                  <a:lnTo>
                    <a:pt x="1734048" y="912028"/>
                  </a:lnTo>
                  <a:lnTo>
                    <a:pt x="1774664" y="930139"/>
                  </a:lnTo>
                  <a:lnTo>
                    <a:pt x="1814964" y="947933"/>
                  </a:lnTo>
                  <a:lnTo>
                    <a:pt x="1855264" y="965409"/>
                  </a:lnTo>
                  <a:lnTo>
                    <a:pt x="1896198" y="982885"/>
                  </a:lnTo>
                  <a:lnTo>
                    <a:pt x="1936815" y="999725"/>
                  </a:lnTo>
                  <a:lnTo>
                    <a:pt x="1977749" y="1016565"/>
                  </a:lnTo>
                  <a:lnTo>
                    <a:pt x="2018683" y="1032770"/>
                  </a:lnTo>
                  <a:lnTo>
                    <a:pt x="2059934" y="1049293"/>
                  </a:lnTo>
                  <a:lnTo>
                    <a:pt x="2101186" y="1064862"/>
                  </a:lnTo>
                  <a:lnTo>
                    <a:pt x="2142437" y="1080749"/>
                  </a:lnTo>
                  <a:lnTo>
                    <a:pt x="2184006" y="1095683"/>
                  </a:lnTo>
                  <a:lnTo>
                    <a:pt x="2225575" y="1110617"/>
                  </a:lnTo>
                  <a:lnTo>
                    <a:pt x="2267461" y="1125233"/>
                  </a:lnTo>
                  <a:lnTo>
                    <a:pt x="2309347" y="1139850"/>
                  </a:lnTo>
                  <a:lnTo>
                    <a:pt x="2351233" y="1153830"/>
                  </a:lnTo>
                  <a:lnTo>
                    <a:pt x="2393437" y="1167811"/>
                  </a:lnTo>
                  <a:lnTo>
                    <a:pt x="2435957" y="1181474"/>
                  </a:lnTo>
                  <a:lnTo>
                    <a:pt x="2478478" y="1194819"/>
                  </a:lnTo>
                  <a:lnTo>
                    <a:pt x="2520999" y="1207529"/>
                  </a:lnTo>
                  <a:lnTo>
                    <a:pt x="2563837" y="1220556"/>
                  </a:lnTo>
                  <a:lnTo>
                    <a:pt x="2606675" y="1233266"/>
                  </a:lnTo>
                  <a:lnTo>
                    <a:pt x="2415332" y="1938338"/>
                  </a:lnTo>
                  <a:lnTo>
                    <a:pt x="2366782" y="1924357"/>
                  </a:lnTo>
                  <a:lnTo>
                    <a:pt x="2318549" y="1910059"/>
                  </a:lnTo>
                  <a:lnTo>
                    <a:pt x="2270317" y="1895443"/>
                  </a:lnTo>
                  <a:lnTo>
                    <a:pt x="2222402" y="1880509"/>
                  </a:lnTo>
                  <a:lnTo>
                    <a:pt x="2174486" y="1865257"/>
                  </a:lnTo>
                  <a:lnTo>
                    <a:pt x="2126889" y="1849370"/>
                  </a:lnTo>
                  <a:lnTo>
                    <a:pt x="2079608" y="1833800"/>
                  </a:lnTo>
                  <a:lnTo>
                    <a:pt x="2032010" y="1817278"/>
                  </a:lnTo>
                  <a:lnTo>
                    <a:pt x="1984730" y="1800755"/>
                  </a:lnTo>
                  <a:lnTo>
                    <a:pt x="1937766" y="1783915"/>
                  </a:lnTo>
                  <a:lnTo>
                    <a:pt x="1890803" y="1766757"/>
                  </a:lnTo>
                  <a:lnTo>
                    <a:pt x="1844157" y="1749281"/>
                  </a:lnTo>
                  <a:lnTo>
                    <a:pt x="1797512" y="1731169"/>
                  </a:lnTo>
                  <a:lnTo>
                    <a:pt x="1751183" y="1713058"/>
                  </a:lnTo>
                  <a:lnTo>
                    <a:pt x="1704854" y="1694629"/>
                  </a:lnTo>
                  <a:lnTo>
                    <a:pt x="1658526" y="1675564"/>
                  </a:lnTo>
                  <a:lnTo>
                    <a:pt x="1612514" y="1656500"/>
                  </a:lnTo>
                  <a:lnTo>
                    <a:pt x="1566503" y="1636800"/>
                  </a:lnTo>
                  <a:lnTo>
                    <a:pt x="1520809" y="1617100"/>
                  </a:lnTo>
                  <a:lnTo>
                    <a:pt x="1475115" y="1596764"/>
                  </a:lnTo>
                  <a:lnTo>
                    <a:pt x="1429739" y="1576111"/>
                  </a:lnTo>
                  <a:lnTo>
                    <a:pt x="1384045" y="1555140"/>
                  </a:lnTo>
                  <a:lnTo>
                    <a:pt x="1338986" y="1534169"/>
                  </a:lnTo>
                  <a:lnTo>
                    <a:pt x="1293926" y="1512562"/>
                  </a:lnTo>
                  <a:lnTo>
                    <a:pt x="1248867" y="1490638"/>
                  </a:lnTo>
                  <a:lnTo>
                    <a:pt x="1204125" y="1468396"/>
                  </a:lnTo>
                  <a:lnTo>
                    <a:pt x="1159066" y="1446154"/>
                  </a:lnTo>
                  <a:lnTo>
                    <a:pt x="1114324" y="1422959"/>
                  </a:lnTo>
                  <a:lnTo>
                    <a:pt x="1069899" y="1399446"/>
                  </a:lnTo>
                  <a:lnTo>
                    <a:pt x="1025474" y="1376250"/>
                  </a:lnTo>
                  <a:lnTo>
                    <a:pt x="981050" y="1352102"/>
                  </a:lnTo>
                  <a:lnTo>
                    <a:pt x="936625" y="1327636"/>
                  </a:lnTo>
                  <a:lnTo>
                    <a:pt x="1297417" y="692150"/>
                  </a:lnTo>
                  <a:close/>
                  <a:moveTo>
                    <a:pt x="2337312" y="325877"/>
                  </a:moveTo>
                  <a:lnTo>
                    <a:pt x="2306540" y="337312"/>
                  </a:lnTo>
                  <a:lnTo>
                    <a:pt x="2313202" y="355098"/>
                  </a:lnTo>
                  <a:lnTo>
                    <a:pt x="2305271" y="358910"/>
                  </a:lnTo>
                  <a:lnTo>
                    <a:pt x="2297974" y="363356"/>
                  </a:lnTo>
                  <a:lnTo>
                    <a:pt x="2291312" y="367803"/>
                  </a:lnTo>
                  <a:lnTo>
                    <a:pt x="2285285" y="372250"/>
                  </a:lnTo>
                  <a:lnTo>
                    <a:pt x="2280209" y="376696"/>
                  </a:lnTo>
                  <a:lnTo>
                    <a:pt x="2275450" y="381778"/>
                  </a:lnTo>
                  <a:lnTo>
                    <a:pt x="2271644" y="386543"/>
                  </a:lnTo>
                  <a:lnTo>
                    <a:pt x="2268154" y="391625"/>
                  </a:lnTo>
                  <a:lnTo>
                    <a:pt x="2265299" y="396706"/>
                  </a:lnTo>
                  <a:lnTo>
                    <a:pt x="2263078" y="402106"/>
                  </a:lnTo>
                  <a:lnTo>
                    <a:pt x="2261809" y="407506"/>
                  </a:lnTo>
                  <a:lnTo>
                    <a:pt x="2261175" y="413223"/>
                  </a:lnTo>
                  <a:lnTo>
                    <a:pt x="2260540" y="418622"/>
                  </a:lnTo>
                  <a:lnTo>
                    <a:pt x="2261492" y="424657"/>
                  </a:lnTo>
                  <a:lnTo>
                    <a:pt x="2262444" y="431009"/>
                  </a:lnTo>
                  <a:lnTo>
                    <a:pt x="2264664" y="436727"/>
                  </a:lnTo>
                  <a:lnTo>
                    <a:pt x="2265933" y="440538"/>
                  </a:lnTo>
                  <a:lnTo>
                    <a:pt x="2267202" y="444032"/>
                  </a:lnTo>
                  <a:lnTo>
                    <a:pt x="2269106" y="447526"/>
                  </a:lnTo>
                  <a:lnTo>
                    <a:pt x="2271009" y="450702"/>
                  </a:lnTo>
                  <a:lnTo>
                    <a:pt x="2273230" y="453560"/>
                  </a:lnTo>
                  <a:lnTo>
                    <a:pt x="2275450" y="456419"/>
                  </a:lnTo>
                  <a:lnTo>
                    <a:pt x="2277671" y="458325"/>
                  </a:lnTo>
                  <a:lnTo>
                    <a:pt x="2280209" y="460866"/>
                  </a:lnTo>
                  <a:lnTo>
                    <a:pt x="2285285" y="464359"/>
                  </a:lnTo>
                  <a:lnTo>
                    <a:pt x="2290678" y="467536"/>
                  </a:lnTo>
                  <a:lnTo>
                    <a:pt x="2296388" y="469759"/>
                  </a:lnTo>
                  <a:lnTo>
                    <a:pt x="2301781" y="471347"/>
                  </a:lnTo>
                  <a:lnTo>
                    <a:pt x="2308761" y="472300"/>
                  </a:lnTo>
                  <a:lnTo>
                    <a:pt x="2318278" y="473253"/>
                  </a:lnTo>
                  <a:lnTo>
                    <a:pt x="2329698" y="474206"/>
                  </a:lnTo>
                  <a:lnTo>
                    <a:pt x="2343657" y="474841"/>
                  </a:lnTo>
                  <a:lnTo>
                    <a:pt x="2359519" y="475158"/>
                  </a:lnTo>
                  <a:lnTo>
                    <a:pt x="2372209" y="476111"/>
                  </a:lnTo>
                  <a:lnTo>
                    <a:pt x="2381726" y="477064"/>
                  </a:lnTo>
                  <a:lnTo>
                    <a:pt x="2387119" y="478017"/>
                  </a:lnTo>
                  <a:lnTo>
                    <a:pt x="2389340" y="478335"/>
                  </a:lnTo>
                  <a:lnTo>
                    <a:pt x="2390926" y="479288"/>
                  </a:lnTo>
                  <a:lnTo>
                    <a:pt x="2392829" y="480558"/>
                  </a:lnTo>
                  <a:lnTo>
                    <a:pt x="2394098" y="481828"/>
                  </a:lnTo>
                  <a:lnTo>
                    <a:pt x="2396002" y="483734"/>
                  </a:lnTo>
                  <a:lnTo>
                    <a:pt x="2396953" y="485640"/>
                  </a:lnTo>
                  <a:lnTo>
                    <a:pt x="2398222" y="488181"/>
                  </a:lnTo>
                  <a:lnTo>
                    <a:pt x="2399491" y="490722"/>
                  </a:lnTo>
                  <a:lnTo>
                    <a:pt x="2400443" y="493580"/>
                  </a:lnTo>
                  <a:lnTo>
                    <a:pt x="2400760" y="496439"/>
                  </a:lnTo>
                  <a:lnTo>
                    <a:pt x="2400760" y="499298"/>
                  </a:lnTo>
                  <a:lnTo>
                    <a:pt x="2400126" y="501839"/>
                  </a:lnTo>
                  <a:lnTo>
                    <a:pt x="2398540" y="503744"/>
                  </a:lnTo>
                  <a:lnTo>
                    <a:pt x="2396953" y="505650"/>
                  </a:lnTo>
                  <a:lnTo>
                    <a:pt x="2394415" y="507238"/>
                  </a:lnTo>
                  <a:lnTo>
                    <a:pt x="2391560" y="508826"/>
                  </a:lnTo>
                  <a:lnTo>
                    <a:pt x="2387753" y="509779"/>
                  </a:lnTo>
                  <a:lnTo>
                    <a:pt x="2384581" y="510097"/>
                  </a:lnTo>
                  <a:lnTo>
                    <a:pt x="2382360" y="509779"/>
                  </a:lnTo>
                  <a:lnTo>
                    <a:pt x="2380774" y="509461"/>
                  </a:lnTo>
                  <a:lnTo>
                    <a:pt x="2379822" y="508826"/>
                  </a:lnTo>
                  <a:lnTo>
                    <a:pt x="2378236" y="506603"/>
                  </a:lnTo>
                  <a:lnTo>
                    <a:pt x="2376016" y="503427"/>
                  </a:lnTo>
                  <a:lnTo>
                    <a:pt x="2373795" y="498980"/>
                  </a:lnTo>
                  <a:lnTo>
                    <a:pt x="2371574" y="493263"/>
                  </a:lnTo>
                  <a:lnTo>
                    <a:pt x="2368719" y="485640"/>
                  </a:lnTo>
                  <a:lnTo>
                    <a:pt x="2334140" y="498662"/>
                  </a:lnTo>
                  <a:lnTo>
                    <a:pt x="2299243" y="510732"/>
                  </a:lnTo>
                  <a:lnTo>
                    <a:pt x="2300830" y="516449"/>
                  </a:lnTo>
                  <a:lnTo>
                    <a:pt x="2301781" y="519943"/>
                  </a:lnTo>
                  <a:lnTo>
                    <a:pt x="2304002" y="525025"/>
                  </a:lnTo>
                  <a:lnTo>
                    <a:pt x="2306223" y="529154"/>
                  </a:lnTo>
                  <a:lnTo>
                    <a:pt x="2309078" y="533600"/>
                  </a:lnTo>
                  <a:lnTo>
                    <a:pt x="2312568" y="537094"/>
                  </a:lnTo>
                  <a:lnTo>
                    <a:pt x="2316057" y="539953"/>
                  </a:lnTo>
                  <a:lnTo>
                    <a:pt x="2320181" y="542811"/>
                  </a:lnTo>
                  <a:lnTo>
                    <a:pt x="2324940" y="545035"/>
                  </a:lnTo>
                  <a:lnTo>
                    <a:pt x="2329698" y="546623"/>
                  </a:lnTo>
                  <a:lnTo>
                    <a:pt x="2334774" y="548211"/>
                  </a:lnTo>
                  <a:lnTo>
                    <a:pt x="2340485" y="548846"/>
                  </a:lnTo>
                  <a:lnTo>
                    <a:pt x="2346829" y="549164"/>
                  </a:lnTo>
                  <a:lnTo>
                    <a:pt x="2353174" y="548846"/>
                  </a:lnTo>
                  <a:lnTo>
                    <a:pt x="2360154" y="548211"/>
                  </a:lnTo>
                  <a:lnTo>
                    <a:pt x="2367450" y="546940"/>
                  </a:lnTo>
                  <a:lnTo>
                    <a:pt x="2375381" y="545670"/>
                  </a:lnTo>
                  <a:lnTo>
                    <a:pt x="2383312" y="543447"/>
                  </a:lnTo>
                  <a:lnTo>
                    <a:pt x="2389022" y="558375"/>
                  </a:lnTo>
                  <a:lnTo>
                    <a:pt x="2421381" y="545988"/>
                  </a:lnTo>
                  <a:lnTo>
                    <a:pt x="2415353" y="531377"/>
                  </a:lnTo>
                  <a:lnTo>
                    <a:pt x="2423602" y="527248"/>
                  </a:lnTo>
                  <a:lnTo>
                    <a:pt x="2431533" y="523119"/>
                  </a:lnTo>
                  <a:lnTo>
                    <a:pt x="2438512" y="518672"/>
                  </a:lnTo>
                  <a:lnTo>
                    <a:pt x="2444222" y="514226"/>
                  </a:lnTo>
                  <a:lnTo>
                    <a:pt x="2449932" y="509779"/>
                  </a:lnTo>
                  <a:lnTo>
                    <a:pt x="2455008" y="505650"/>
                  </a:lnTo>
                  <a:lnTo>
                    <a:pt x="2459450" y="500568"/>
                  </a:lnTo>
                  <a:lnTo>
                    <a:pt x="2462939" y="496121"/>
                  </a:lnTo>
                  <a:lnTo>
                    <a:pt x="2465477" y="491675"/>
                  </a:lnTo>
                  <a:lnTo>
                    <a:pt x="2467698" y="486593"/>
                  </a:lnTo>
                  <a:lnTo>
                    <a:pt x="2469284" y="481828"/>
                  </a:lnTo>
                  <a:lnTo>
                    <a:pt x="2470553" y="477064"/>
                  </a:lnTo>
                  <a:lnTo>
                    <a:pt x="2470553" y="471982"/>
                  </a:lnTo>
                  <a:lnTo>
                    <a:pt x="2470236" y="466900"/>
                  </a:lnTo>
                  <a:lnTo>
                    <a:pt x="2468967" y="461818"/>
                  </a:lnTo>
                  <a:lnTo>
                    <a:pt x="2467381" y="456737"/>
                  </a:lnTo>
                  <a:lnTo>
                    <a:pt x="2465477" y="453243"/>
                  </a:lnTo>
                  <a:lnTo>
                    <a:pt x="2463891" y="450067"/>
                  </a:lnTo>
                  <a:lnTo>
                    <a:pt x="2461988" y="446890"/>
                  </a:lnTo>
                  <a:lnTo>
                    <a:pt x="2459767" y="444032"/>
                  </a:lnTo>
                  <a:lnTo>
                    <a:pt x="2457546" y="441491"/>
                  </a:lnTo>
                  <a:lnTo>
                    <a:pt x="2454691" y="438950"/>
                  </a:lnTo>
                  <a:lnTo>
                    <a:pt x="2451836" y="436409"/>
                  </a:lnTo>
                  <a:lnTo>
                    <a:pt x="2448981" y="434503"/>
                  </a:lnTo>
                  <a:lnTo>
                    <a:pt x="2442636" y="431009"/>
                  </a:lnTo>
                  <a:lnTo>
                    <a:pt x="2435974" y="428151"/>
                  </a:lnTo>
                  <a:lnTo>
                    <a:pt x="2429312" y="425927"/>
                  </a:lnTo>
                  <a:lnTo>
                    <a:pt x="2422650" y="424657"/>
                  </a:lnTo>
                  <a:lnTo>
                    <a:pt x="2414402" y="424022"/>
                  </a:lnTo>
                  <a:lnTo>
                    <a:pt x="2403298" y="422751"/>
                  </a:lnTo>
                  <a:lnTo>
                    <a:pt x="2372843" y="421481"/>
                  </a:lnTo>
                  <a:lnTo>
                    <a:pt x="2362691" y="420846"/>
                  </a:lnTo>
                  <a:lnTo>
                    <a:pt x="2358567" y="420210"/>
                  </a:lnTo>
                  <a:lnTo>
                    <a:pt x="2355078" y="419257"/>
                  </a:lnTo>
                  <a:lnTo>
                    <a:pt x="2351905" y="418622"/>
                  </a:lnTo>
                  <a:lnTo>
                    <a:pt x="2349050" y="417669"/>
                  </a:lnTo>
                  <a:lnTo>
                    <a:pt x="2347147" y="416717"/>
                  </a:lnTo>
                  <a:lnTo>
                    <a:pt x="2345243" y="415128"/>
                  </a:lnTo>
                  <a:lnTo>
                    <a:pt x="2342705" y="411635"/>
                  </a:lnTo>
                  <a:lnTo>
                    <a:pt x="2339850" y="407188"/>
                  </a:lnTo>
                  <a:lnTo>
                    <a:pt x="2336678" y="401153"/>
                  </a:lnTo>
                  <a:lnTo>
                    <a:pt x="2333823" y="393848"/>
                  </a:lnTo>
                  <a:lnTo>
                    <a:pt x="2332871" y="390672"/>
                  </a:lnTo>
                  <a:lnTo>
                    <a:pt x="2332554" y="388448"/>
                  </a:lnTo>
                  <a:lnTo>
                    <a:pt x="2332871" y="385590"/>
                  </a:lnTo>
                  <a:lnTo>
                    <a:pt x="2333505" y="383366"/>
                  </a:lnTo>
                  <a:lnTo>
                    <a:pt x="2334774" y="381461"/>
                  </a:lnTo>
                  <a:lnTo>
                    <a:pt x="2336995" y="379237"/>
                  </a:lnTo>
                  <a:lnTo>
                    <a:pt x="2339533" y="377967"/>
                  </a:lnTo>
                  <a:lnTo>
                    <a:pt x="2342705" y="376379"/>
                  </a:lnTo>
                  <a:lnTo>
                    <a:pt x="2346512" y="375108"/>
                  </a:lnTo>
                  <a:lnTo>
                    <a:pt x="2349685" y="375108"/>
                  </a:lnTo>
                  <a:lnTo>
                    <a:pt x="2350954" y="375108"/>
                  </a:lnTo>
                  <a:lnTo>
                    <a:pt x="2352223" y="375426"/>
                  </a:lnTo>
                  <a:lnTo>
                    <a:pt x="2353492" y="376061"/>
                  </a:lnTo>
                  <a:lnTo>
                    <a:pt x="2354443" y="377332"/>
                  </a:lnTo>
                  <a:lnTo>
                    <a:pt x="2356664" y="379873"/>
                  </a:lnTo>
                  <a:lnTo>
                    <a:pt x="2358885" y="384637"/>
                  </a:lnTo>
                  <a:lnTo>
                    <a:pt x="2362057" y="391307"/>
                  </a:lnTo>
                  <a:lnTo>
                    <a:pt x="2365229" y="399565"/>
                  </a:lnTo>
                  <a:lnTo>
                    <a:pt x="2369671" y="410999"/>
                  </a:lnTo>
                  <a:lnTo>
                    <a:pt x="2403615" y="397659"/>
                  </a:lnTo>
                  <a:lnTo>
                    <a:pt x="2436926" y="384637"/>
                  </a:lnTo>
                  <a:lnTo>
                    <a:pt x="2433436" y="375426"/>
                  </a:lnTo>
                  <a:lnTo>
                    <a:pt x="2429946" y="368121"/>
                  </a:lnTo>
                  <a:lnTo>
                    <a:pt x="2426457" y="361768"/>
                  </a:lnTo>
                  <a:lnTo>
                    <a:pt x="2422333" y="356051"/>
                  </a:lnTo>
                  <a:lnTo>
                    <a:pt x="2420429" y="353510"/>
                  </a:lnTo>
                  <a:lnTo>
                    <a:pt x="2417891" y="351287"/>
                  </a:lnTo>
                  <a:lnTo>
                    <a:pt x="2415671" y="349381"/>
                  </a:lnTo>
                  <a:lnTo>
                    <a:pt x="2412815" y="347158"/>
                  </a:lnTo>
                  <a:lnTo>
                    <a:pt x="2410595" y="345570"/>
                  </a:lnTo>
                  <a:lnTo>
                    <a:pt x="2407740" y="343982"/>
                  </a:lnTo>
                  <a:lnTo>
                    <a:pt x="2405202" y="343029"/>
                  </a:lnTo>
                  <a:lnTo>
                    <a:pt x="2402029" y="341758"/>
                  </a:lnTo>
                  <a:lnTo>
                    <a:pt x="2399491" y="340805"/>
                  </a:lnTo>
                  <a:lnTo>
                    <a:pt x="2396319" y="340170"/>
                  </a:lnTo>
                  <a:lnTo>
                    <a:pt x="2389974" y="339217"/>
                  </a:lnTo>
                  <a:lnTo>
                    <a:pt x="2383629" y="338900"/>
                  </a:lnTo>
                  <a:lnTo>
                    <a:pt x="2377284" y="338582"/>
                  </a:lnTo>
                  <a:lnTo>
                    <a:pt x="2370940" y="338900"/>
                  </a:lnTo>
                  <a:lnTo>
                    <a:pt x="2364278" y="339535"/>
                  </a:lnTo>
                  <a:lnTo>
                    <a:pt x="2357616" y="340488"/>
                  </a:lnTo>
                  <a:lnTo>
                    <a:pt x="2350954" y="342394"/>
                  </a:lnTo>
                  <a:lnTo>
                    <a:pt x="2344292" y="343982"/>
                  </a:lnTo>
                  <a:lnTo>
                    <a:pt x="2337312" y="325877"/>
                  </a:lnTo>
                  <a:close/>
                  <a:moveTo>
                    <a:pt x="2259588" y="275058"/>
                  </a:moveTo>
                  <a:lnTo>
                    <a:pt x="2219933" y="289351"/>
                  </a:lnTo>
                  <a:lnTo>
                    <a:pt x="2179961" y="303326"/>
                  </a:lnTo>
                  <a:lnTo>
                    <a:pt x="2139672" y="316984"/>
                  </a:lnTo>
                  <a:lnTo>
                    <a:pt x="2099700" y="329689"/>
                  </a:lnTo>
                  <a:lnTo>
                    <a:pt x="2059727" y="342394"/>
                  </a:lnTo>
                  <a:lnTo>
                    <a:pt x="2019121" y="354463"/>
                  </a:lnTo>
                  <a:lnTo>
                    <a:pt x="1978514" y="366533"/>
                  </a:lnTo>
                  <a:lnTo>
                    <a:pt x="1937590" y="377967"/>
                  </a:lnTo>
                  <a:lnTo>
                    <a:pt x="1937907" y="378285"/>
                  </a:lnTo>
                  <a:lnTo>
                    <a:pt x="1939493" y="384637"/>
                  </a:lnTo>
                  <a:lnTo>
                    <a:pt x="1940128" y="390672"/>
                  </a:lnTo>
                  <a:lnTo>
                    <a:pt x="1940128" y="397024"/>
                  </a:lnTo>
                  <a:lnTo>
                    <a:pt x="1939493" y="403059"/>
                  </a:lnTo>
                  <a:lnTo>
                    <a:pt x="1938542" y="409094"/>
                  </a:lnTo>
                  <a:lnTo>
                    <a:pt x="1936638" y="414811"/>
                  </a:lnTo>
                  <a:lnTo>
                    <a:pt x="1934100" y="420528"/>
                  </a:lnTo>
                  <a:lnTo>
                    <a:pt x="1931562" y="425610"/>
                  </a:lnTo>
                  <a:lnTo>
                    <a:pt x="1928390" y="431009"/>
                  </a:lnTo>
                  <a:lnTo>
                    <a:pt x="1924583" y="435456"/>
                  </a:lnTo>
                  <a:lnTo>
                    <a:pt x="1919824" y="439903"/>
                  </a:lnTo>
                  <a:lnTo>
                    <a:pt x="1915383" y="443714"/>
                  </a:lnTo>
                  <a:lnTo>
                    <a:pt x="1910307" y="447208"/>
                  </a:lnTo>
                  <a:lnTo>
                    <a:pt x="1904597" y="450384"/>
                  </a:lnTo>
                  <a:lnTo>
                    <a:pt x="1898569" y="452925"/>
                  </a:lnTo>
                  <a:lnTo>
                    <a:pt x="1892542" y="454513"/>
                  </a:lnTo>
                  <a:lnTo>
                    <a:pt x="1891590" y="454831"/>
                  </a:lnTo>
                  <a:lnTo>
                    <a:pt x="1955038" y="703844"/>
                  </a:lnTo>
                  <a:lnTo>
                    <a:pt x="1955673" y="703209"/>
                  </a:lnTo>
                  <a:lnTo>
                    <a:pt x="1962652" y="701939"/>
                  </a:lnTo>
                  <a:lnTo>
                    <a:pt x="1969314" y="701303"/>
                  </a:lnTo>
                  <a:lnTo>
                    <a:pt x="1976293" y="700986"/>
                  </a:lnTo>
                  <a:lnTo>
                    <a:pt x="1982955" y="701303"/>
                  </a:lnTo>
                  <a:lnTo>
                    <a:pt x="1989300" y="702256"/>
                  </a:lnTo>
                  <a:lnTo>
                    <a:pt x="1995645" y="704162"/>
                  </a:lnTo>
                  <a:lnTo>
                    <a:pt x="2001355" y="706068"/>
                  </a:lnTo>
                  <a:lnTo>
                    <a:pt x="2007383" y="708609"/>
                  </a:lnTo>
                  <a:lnTo>
                    <a:pt x="2012776" y="711785"/>
                  </a:lnTo>
                  <a:lnTo>
                    <a:pt x="2017852" y="715279"/>
                  </a:lnTo>
                  <a:lnTo>
                    <a:pt x="2022293" y="719408"/>
                  </a:lnTo>
                  <a:lnTo>
                    <a:pt x="2026417" y="723854"/>
                  </a:lnTo>
                  <a:lnTo>
                    <a:pt x="2030541" y="728936"/>
                  </a:lnTo>
                  <a:lnTo>
                    <a:pt x="2033396" y="734018"/>
                  </a:lnTo>
                  <a:lnTo>
                    <a:pt x="2036252" y="740053"/>
                  </a:lnTo>
                  <a:lnTo>
                    <a:pt x="2038472" y="745770"/>
                  </a:lnTo>
                  <a:lnTo>
                    <a:pt x="2039107" y="749582"/>
                  </a:lnTo>
                  <a:lnTo>
                    <a:pt x="2083838" y="736877"/>
                  </a:lnTo>
                  <a:lnTo>
                    <a:pt x="2127934" y="723537"/>
                  </a:lnTo>
                  <a:lnTo>
                    <a:pt x="2172347" y="709879"/>
                  </a:lnTo>
                  <a:lnTo>
                    <a:pt x="2216444" y="695904"/>
                  </a:lnTo>
                  <a:lnTo>
                    <a:pt x="2260223" y="681611"/>
                  </a:lnTo>
                  <a:lnTo>
                    <a:pt x="2304319" y="667318"/>
                  </a:lnTo>
                  <a:lnTo>
                    <a:pt x="2348098" y="652390"/>
                  </a:lnTo>
                  <a:lnTo>
                    <a:pt x="2391560" y="637144"/>
                  </a:lnTo>
                  <a:lnTo>
                    <a:pt x="2383947" y="636827"/>
                  </a:lnTo>
                  <a:lnTo>
                    <a:pt x="2376016" y="635874"/>
                  </a:lnTo>
                  <a:lnTo>
                    <a:pt x="2368719" y="634921"/>
                  </a:lnTo>
                  <a:lnTo>
                    <a:pt x="2361105" y="633333"/>
                  </a:lnTo>
                  <a:lnTo>
                    <a:pt x="2353809" y="631427"/>
                  </a:lnTo>
                  <a:lnTo>
                    <a:pt x="2346512" y="629839"/>
                  </a:lnTo>
                  <a:lnTo>
                    <a:pt x="2339533" y="627298"/>
                  </a:lnTo>
                  <a:lnTo>
                    <a:pt x="2332554" y="624440"/>
                  </a:lnTo>
                  <a:lnTo>
                    <a:pt x="2325892" y="621581"/>
                  </a:lnTo>
                  <a:lnTo>
                    <a:pt x="2319230" y="618087"/>
                  </a:lnTo>
                  <a:lnTo>
                    <a:pt x="2312568" y="614593"/>
                  </a:lnTo>
                  <a:lnTo>
                    <a:pt x="2306223" y="611100"/>
                  </a:lnTo>
                  <a:lnTo>
                    <a:pt x="2300195" y="606970"/>
                  </a:lnTo>
                  <a:lnTo>
                    <a:pt x="2294168" y="602841"/>
                  </a:lnTo>
                  <a:lnTo>
                    <a:pt x="2288140" y="598395"/>
                  </a:lnTo>
                  <a:lnTo>
                    <a:pt x="2282747" y="593313"/>
                  </a:lnTo>
                  <a:lnTo>
                    <a:pt x="2277037" y="588549"/>
                  </a:lnTo>
                  <a:lnTo>
                    <a:pt x="2271961" y="583467"/>
                  </a:lnTo>
                  <a:lnTo>
                    <a:pt x="2266568" y="578067"/>
                  </a:lnTo>
                  <a:lnTo>
                    <a:pt x="2261809" y="572668"/>
                  </a:lnTo>
                  <a:lnTo>
                    <a:pt x="2256733" y="566950"/>
                  </a:lnTo>
                  <a:lnTo>
                    <a:pt x="2252292" y="560916"/>
                  </a:lnTo>
                  <a:lnTo>
                    <a:pt x="2248168" y="554881"/>
                  </a:lnTo>
                  <a:lnTo>
                    <a:pt x="2244044" y="548528"/>
                  </a:lnTo>
                  <a:lnTo>
                    <a:pt x="2239920" y="542176"/>
                  </a:lnTo>
                  <a:lnTo>
                    <a:pt x="2236113" y="535506"/>
                  </a:lnTo>
                  <a:lnTo>
                    <a:pt x="2232623" y="528836"/>
                  </a:lnTo>
                  <a:lnTo>
                    <a:pt x="2229133" y="522166"/>
                  </a:lnTo>
                  <a:lnTo>
                    <a:pt x="2225961" y="515178"/>
                  </a:lnTo>
                  <a:lnTo>
                    <a:pt x="2223106" y="508509"/>
                  </a:lnTo>
                  <a:lnTo>
                    <a:pt x="2220251" y="500886"/>
                  </a:lnTo>
                  <a:lnTo>
                    <a:pt x="2217713" y="493898"/>
                  </a:lnTo>
                  <a:lnTo>
                    <a:pt x="2215492" y="485640"/>
                  </a:lnTo>
                  <a:lnTo>
                    <a:pt x="2212954" y="477699"/>
                  </a:lnTo>
                  <a:lnTo>
                    <a:pt x="2210734" y="469441"/>
                  </a:lnTo>
                  <a:lnTo>
                    <a:pt x="2209465" y="461183"/>
                  </a:lnTo>
                  <a:lnTo>
                    <a:pt x="2207878" y="453243"/>
                  </a:lnTo>
                  <a:lnTo>
                    <a:pt x="2206609" y="444985"/>
                  </a:lnTo>
                  <a:lnTo>
                    <a:pt x="2205658" y="436727"/>
                  </a:lnTo>
                  <a:lnTo>
                    <a:pt x="2205023" y="429104"/>
                  </a:lnTo>
                  <a:lnTo>
                    <a:pt x="2204706" y="421163"/>
                  </a:lnTo>
                  <a:lnTo>
                    <a:pt x="2204706" y="413223"/>
                  </a:lnTo>
                  <a:lnTo>
                    <a:pt x="2204706" y="405600"/>
                  </a:lnTo>
                  <a:lnTo>
                    <a:pt x="2205023" y="397659"/>
                  </a:lnTo>
                  <a:lnTo>
                    <a:pt x="2205658" y="390036"/>
                  </a:lnTo>
                  <a:lnTo>
                    <a:pt x="2206292" y="382414"/>
                  </a:lnTo>
                  <a:lnTo>
                    <a:pt x="2207244" y="375108"/>
                  </a:lnTo>
                  <a:lnTo>
                    <a:pt x="2208830" y="367803"/>
                  </a:lnTo>
                  <a:lnTo>
                    <a:pt x="2210099" y="360816"/>
                  </a:lnTo>
                  <a:lnTo>
                    <a:pt x="2212320" y="353828"/>
                  </a:lnTo>
                  <a:lnTo>
                    <a:pt x="2213906" y="346840"/>
                  </a:lnTo>
                  <a:lnTo>
                    <a:pt x="2216444" y="340170"/>
                  </a:lnTo>
                  <a:lnTo>
                    <a:pt x="2218982" y="333500"/>
                  </a:lnTo>
                  <a:lnTo>
                    <a:pt x="2221202" y="327465"/>
                  </a:lnTo>
                  <a:lnTo>
                    <a:pt x="2224375" y="321113"/>
                  </a:lnTo>
                  <a:lnTo>
                    <a:pt x="2227547" y="315078"/>
                  </a:lnTo>
                  <a:lnTo>
                    <a:pt x="2230720" y="309679"/>
                  </a:lnTo>
                  <a:lnTo>
                    <a:pt x="2234209" y="303962"/>
                  </a:lnTo>
                  <a:lnTo>
                    <a:pt x="2238016" y="298244"/>
                  </a:lnTo>
                  <a:lnTo>
                    <a:pt x="2241823" y="293163"/>
                  </a:lnTo>
                  <a:lnTo>
                    <a:pt x="2245947" y="288398"/>
                  </a:lnTo>
                  <a:lnTo>
                    <a:pt x="2250388" y="283634"/>
                  </a:lnTo>
                  <a:lnTo>
                    <a:pt x="2254830" y="279187"/>
                  </a:lnTo>
                  <a:lnTo>
                    <a:pt x="2259588" y="275058"/>
                  </a:lnTo>
                  <a:close/>
                  <a:moveTo>
                    <a:pt x="2637421" y="114660"/>
                  </a:moveTo>
                  <a:lnTo>
                    <a:pt x="2599352" y="132765"/>
                  </a:lnTo>
                  <a:lnTo>
                    <a:pt x="2561601" y="150551"/>
                  </a:lnTo>
                  <a:lnTo>
                    <a:pt x="2523849" y="167703"/>
                  </a:lnTo>
                  <a:lnTo>
                    <a:pt x="2485463" y="184537"/>
                  </a:lnTo>
                  <a:lnTo>
                    <a:pt x="2447077" y="201053"/>
                  </a:lnTo>
                  <a:lnTo>
                    <a:pt x="2408374" y="216934"/>
                  </a:lnTo>
                  <a:lnTo>
                    <a:pt x="2369671" y="233133"/>
                  </a:lnTo>
                  <a:lnTo>
                    <a:pt x="2330650" y="248061"/>
                  </a:lnTo>
                  <a:lnTo>
                    <a:pt x="2336995" y="248378"/>
                  </a:lnTo>
                  <a:lnTo>
                    <a:pt x="2343340" y="248696"/>
                  </a:lnTo>
                  <a:lnTo>
                    <a:pt x="2349685" y="249331"/>
                  </a:lnTo>
                  <a:lnTo>
                    <a:pt x="2355712" y="250284"/>
                  </a:lnTo>
                  <a:lnTo>
                    <a:pt x="2362374" y="251554"/>
                  </a:lnTo>
                  <a:lnTo>
                    <a:pt x="2368719" y="253143"/>
                  </a:lnTo>
                  <a:lnTo>
                    <a:pt x="2375064" y="255048"/>
                  </a:lnTo>
                  <a:lnTo>
                    <a:pt x="2381409" y="257272"/>
                  </a:lnTo>
                  <a:lnTo>
                    <a:pt x="2387436" y="259495"/>
                  </a:lnTo>
                  <a:lnTo>
                    <a:pt x="2393781" y="262353"/>
                  </a:lnTo>
                  <a:lnTo>
                    <a:pt x="2400126" y="265212"/>
                  </a:lnTo>
                  <a:lnTo>
                    <a:pt x="2405836" y="268706"/>
                  </a:lnTo>
                  <a:lnTo>
                    <a:pt x="2412181" y="272200"/>
                  </a:lnTo>
                  <a:lnTo>
                    <a:pt x="2418208" y="276011"/>
                  </a:lnTo>
                  <a:lnTo>
                    <a:pt x="2424236" y="280140"/>
                  </a:lnTo>
                  <a:lnTo>
                    <a:pt x="2429946" y="284269"/>
                  </a:lnTo>
                  <a:lnTo>
                    <a:pt x="2435974" y="289034"/>
                  </a:lnTo>
                  <a:lnTo>
                    <a:pt x="2441684" y="293798"/>
                  </a:lnTo>
                  <a:lnTo>
                    <a:pt x="2447077" y="299197"/>
                  </a:lnTo>
                  <a:lnTo>
                    <a:pt x="2452788" y="304279"/>
                  </a:lnTo>
                  <a:lnTo>
                    <a:pt x="2457863" y="309996"/>
                  </a:lnTo>
                  <a:lnTo>
                    <a:pt x="2463257" y="315714"/>
                  </a:lnTo>
                  <a:lnTo>
                    <a:pt x="2468015" y="321748"/>
                  </a:lnTo>
                  <a:lnTo>
                    <a:pt x="2472774" y="328101"/>
                  </a:lnTo>
                  <a:lnTo>
                    <a:pt x="2477850" y="334453"/>
                  </a:lnTo>
                  <a:lnTo>
                    <a:pt x="2482291" y="340805"/>
                  </a:lnTo>
                  <a:lnTo>
                    <a:pt x="2486732" y="347793"/>
                  </a:lnTo>
                  <a:lnTo>
                    <a:pt x="2490856" y="354781"/>
                  </a:lnTo>
                  <a:lnTo>
                    <a:pt x="2495298" y="362086"/>
                  </a:lnTo>
                  <a:lnTo>
                    <a:pt x="2499105" y="370026"/>
                  </a:lnTo>
                  <a:lnTo>
                    <a:pt x="2502912" y="377332"/>
                  </a:lnTo>
                  <a:lnTo>
                    <a:pt x="2506401" y="385272"/>
                  </a:lnTo>
                  <a:lnTo>
                    <a:pt x="2509256" y="392260"/>
                  </a:lnTo>
                  <a:lnTo>
                    <a:pt x="2511794" y="399565"/>
                  </a:lnTo>
                  <a:lnTo>
                    <a:pt x="2514015" y="406553"/>
                  </a:lnTo>
                  <a:lnTo>
                    <a:pt x="2516553" y="413858"/>
                  </a:lnTo>
                  <a:lnTo>
                    <a:pt x="2518139" y="421163"/>
                  </a:lnTo>
                  <a:lnTo>
                    <a:pt x="2520042" y="428468"/>
                  </a:lnTo>
                  <a:lnTo>
                    <a:pt x="2521311" y="436091"/>
                  </a:lnTo>
                  <a:lnTo>
                    <a:pt x="2522580" y="443397"/>
                  </a:lnTo>
                  <a:lnTo>
                    <a:pt x="2523849" y="450702"/>
                  </a:lnTo>
                  <a:lnTo>
                    <a:pt x="2524484" y="458325"/>
                  </a:lnTo>
                  <a:lnTo>
                    <a:pt x="2524801" y="465948"/>
                  </a:lnTo>
                  <a:lnTo>
                    <a:pt x="2525118" y="473570"/>
                  </a:lnTo>
                  <a:lnTo>
                    <a:pt x="2525118" y="480876"/>
                  </a:lnTo>
                  <a:lnTo>
                    <a:pt x="2524801" y="488181"/>
                  </a:lnTo>
                  <a:lnTo>
                    <a:pt x="2524167" y="495486"/>
                  </a:lnTo>
                  <a:lnTo>
                    <a:pt x="2523215" y="502791"/>
                  </a:lnTo>
                  <a:lnTo>
                    <a:pt x="2521946" y="510097"/>
                  </a:lnTo>
                  <a:lnTo>
                    <a:pt x="2520677" y="517402"/>
                  </a:lnTo>
                  <a:lnTo>
                    <a:pt x="2518774" y="524389"/>
                  </a:lnTo>
                  <a:lnTo>
                    <a:pt x="2516870" y="531695"/>
                  </a:lnTo>
                  <a:lnTo>
                    <a:pt x="2514649" y="538682"/>
                  </a:lnTo>
                  <a:lnTo>
                    <a:pt x="2512112" y="545670"/>
                  </a:lnTo>
                  <a:lnTo>
                    <a:pt x="2509256" y="552340"/>
                  </a:lnTo>
                  <a:lnTo>
                    <a:pt x="2506084" y="559010"/>
                  </a:lnTo>
                  <a:lnTo>
                    <a:pt x="2502594" y="565680"/>
                  </a:lnTo>
                  <a:lnTo>
                    <a:pt x="2499105" y="572032"/>
                  </a:lnTo>
                  <a:lnTo>
                    <a:pt x="2494980" y="578385"/>
                  </a:lnTo>
                  <a:lnTo>
                    <a:pt x="2490222" y="584737"/>
                  </a:lnTo>
                  <a:lnTo>
                    <a:pt x="2485781" y="590772"/>
                  </a:lnTo>
                  <a:lnTo>
                    <a:pt x="2481022" y="596489"/>
                  </a:lnTo>
                  <a:lnTo>
                    <a:pt x="2475312" y="602206"/>
                  </a:lnTo>
                  <a:lnTo>
                    <a:pt x="2469601" y="607923"/>
                  </a:lnTo>
                  <a:lnTo>
                    <a:pt x="2512112" y="590454"/>
                  </a:lnTo>
                  <a:lnTo>
                    <a:pt x="2554622" y="572985"/>
                  </a:lnTo>
                  <a:lnTo>
                    <a:pt x="2596815" y="555199"/>
                  </a:lnTo>
                  <a:lnTo>
                    <a:pt x="2639008" y="537094"/>
                  </a:lnTo>
                  <a:lnTo>
                    <a:pt x="2680883" y="518355"/>
                  </a:lnTo>
                  <a:lnTo>
                    <a:pt x="2722759" y="499615"/>
                  </a:lnTo>
                  <a:lnTo>
                    <a:pt x="2764634" y="480558"/>
                  </a:lnTo>
                  <a:lnTo>
                    <a:pt x="2805876" y="460866"/>
                  </a:lnTo>
                  <a:lnTo>
                    <a:pt x="2803972" y="457372"/>
                  </a:lnTo>
                  <a:lnTo>
                    <a:pt x="2801434" y="451655"/>
                  </a:lnTo>
                  <a:lnTo>
                    <a:pt x="2799848" y="445620"/>
                  </a:lnTo>
                  <a:lnTo>
                    <a:pt x="2798579" y="439585"/>
                  </a:lnTo>
                  <a:lnTo>
                    <a:pt x="2798262" y="433233"/>
                  </a:lnTo>
                  <a:lnTo>
                    <a:pt x="2798579" y="427198"/>
                  </a:lnTo>
                  <a:lnTo>
                    <a:pt x="2799214" y="421163"/>
                  </a:lnTo>
                  <a:lnTo>
                    <a:pt x="2800800" y="414811"/>
                  </a:lnTo>
                  <a:lnTo>
                    <a:pt x="2802703" y="409411"/>
                  </a:lnTo>
                  <a:lnTo>
                    <a:pt x="2805241" y="403377"/>
                  </a:lnTo>
                  <a:lnTo>
                    <a:pt x="2808414" y="397659"/>
                  </a:lnTo>
                  <a:lnTo>
                    <a:pt x="2812220" y="392577"/>
                  </a:lnTo>
                  <a:lnTo>
                    <a:pt x="2816345" y="387813"/>
                  </a:lnTo>
                  <a:lnTo>
                    <a:pt x="2821103" y="382731"/>
                  </a:lnTo>
                  <a:lnTo>
                    <a:pt x="2826179" y="378602"/>
                  </a:lnTo>
                  <a:lnTo>
                    <a:pt x="2831889" y="374473"/>
                  </a:lnTo>
                  <a:lnTo>
                    <a:pt x="2837917" y="371297"/>
                  </a:lnTo>
                  <a:lnTo>
                    <a:pt x="2841724" y="369391"/>
                  </a:lnTo>
                  <a:lnTo>
                    <a:pt x="2725614" y="140388"/>
                  </a:lnTo>
                  <a:lnTo>
                    <a:pt x="2722124" y="141976"/>
                  </a:lnTo>
                  <a:lnTo>
                    <a:pt x="2716097" y="144834"/>
                  </a:lnTo>
                  <a:lnTo>
                    <a:pt x="2710069" y="147058"/>
                  </a:lnTo>
                  <a:lnTo>
                    <a:pt x="2704042" y="148328"/>
                  </a:lnTo>
                  <a:lnTo>
                    <a:pt x="2697697" y="148963"/>
                  </a:lnTo>
                  <a:lnTo>
                    <a:pt x="2691669" y="149281"/>
                  </a:lnTo>
                  <a:lnTo>
                    <a:pt x="2685324" y="148646"/>
                  </a:lnTo>
                  <a:lnTo>
                    <a:pt x="2679614" y="147693"/>
                  </a:lnTo>
                  <a:lnTo>
                    <a:pt x="2673587" y="146422"/>
                  </a:lnTo>
                  <a:lnTo>
                    <a:pt x="2667876" y="144199"/>
                  </a:lnTo>
                  <a:lnTo>
                    <a:pt x="2662483" y="141341"/>
                  </a:lnTo>
                  <a:lnTo>
                    <a:pt x="2657407" y="138164"/>
                  </a:lnTo>
                  <a:lnTo>
                    <a:pt x="2652649" y="134353"/>
                  </a:lnTo>
                  <a:lnTo>
                    <a:pt x="2648207" y="130224"/>
                  </a:lnTo>
                  <a:lnTo>
                    <a:pt x="2644083" y="125777"/>
                  </a:lnTo>
                  <a:lnTo>
                    <a:pt x="2640594" y="120378"/>
                  </a:lnTo>
                  <a:lnTo>
                    <a:pt x="2637421" y="114978"/>
                  </a:lnTo>
                  <a:lnTo>
                    <a:pt x="2637421" y="114660"/>
                  </a:lnTo>
                  <a:close/>
                  <a:moveTo>
                    <a:pt x="2724345" y="0"/>
                  </a:moveTo>
                  <a:lnTo>
                    <a:pt x="2962275" y="451019"/>
                  </a:lnTo>
                  <a:lnTo>
                    <a:pt x="2931186" y="467218"/>
                  </a:lnTo>
                  <a:lnTo>
                    <a:pt x="2899779" y="482781"/>
                  </a:lnTo>
                  <a:lnTo>
                    <a:pt x="2868055" y="498345"/>
                  </a:lnTo>
                  <a:lnTo>
                    <a:pt x="2836331" y="513590"/>
                  </a:lnTo>
                  <a:lnTo>
                    <a:pt x="2804924" y="528518"/>
                  </a:lnTo>
                  <a:lnTo>
                    <a:pt x="2773200" y="543129"/>
                  </a:lnTo>
                  <a:lnTo>
                    <a:pt x="2741159" y="557739"/>
                  </a:lnTo>
                  <a:lnTo>
                    <a:pt x="2709435" y="572032"/>
                  </a:lnTo>
                  <a:lnTo>
                    <a:pt x="2677394" y="586008"/>
                  </a:lnTo>
                  <a:lnTo>
                    <a:pt x="2645352" y="599983"/>
                  </a:lnTo>
                  <a:lnTo>
                    <a:pt x="2613311" y="613640"/>
                  </a:lnTo>
                  <a:lnTo>
                    <a:pt x="2581270" y="626980"/>
                  </a:lnTo>
                  <a:lnTo>
                    <a:pt x="2548911" y="640003"/>
                  </a:lnTo>
                  <a:lnTo>
                    <a:pt x="2516870" y="652708"/>
                  </a:lnTo>
                  <a:lnTo>
                    <a:pt x="2483877" y="665412"/>
                  </a:lnTo>
                  <a:lnTo>
                    <a:pt x="2451519" y="677800"/>
                  </a:lnTo>
                  <a:lnTo>
                    <a:pt x="2419160" y="690187"/>
                  </a:lnTo>
                  <a:lnTo>
                    <a:pt x="2386484" y="701939"/>
                  </a:lnTo>
                  <a:lnTo>
                    <a:pt x="2353809" y="713373"/>
                  </a:lnTo>
                  <a:lnTo>
                    <a:pt x="2320499" y="725125"/>
                  </a:lnTo>
                  <a:lnTo>
                    <a:pt x="2287823" y="736242"/>
                  </a:lnTo>
                  <a:lnTo>
                    <a:pt x="2254830" y="747358"/>
                  </a:lnTo>
                  <a:lnTo>
                    <a:pt x="2221520" y="758157"/>
                  </a:lnTo>
                  <a:lnTo>
                    <a:pt x="2188209" y="768639"/>
                  </a:lnTo>
                  <a:lnTo>
                    <a:pt x="2155217" y="779120"/>
                  </a:lnTo>
                  <a:lnTo>
                    <a:pt x="2121589" y="789284"/>
                  </a:lnTo>
                  <a:lnTo>
                    <a:pt x="2087962" y="798813"/>
                  </a:lnTo>
                  <a:lnTo>
                    <a:pt x="2054334" y="808341"/>
                  </a:lnTo>
                  <a:lnTo>
                    <a:pt x="2020707" y="817870"/>
                  </a:lnTo>
                  <a:lnTo>
                    <a:pt x="1986445" y="827081"/>
                  </a:lnTo>
                  <a:lnTo>
                    <a:pt x="1952817" y="835974"/>
                  </a:lnTo>
                  <a:lnTo>
                    <a:pt x="1918556" y="844550"/>
                  </a:lnTo>
                  <a:lnTo>
                    <a:pt x="1800225" y="349064"/>
                  </a:lnTo>
                  <a:lnTo>
                    <a:pt x="1830363" y="341123"/>
                  </a:lnTo>
                  <a:lnTo>
                    <a:pt x="1860501" y="333183"/>
                  </a:lnTo>
                  <a:lnTo>
                    <a:pt x="1890321" y="324925"/>
                  </a:lnTo>
                  <a:lnTo>
                    <a:pt x="1920142" y="316349"/>
                  </a:lnTo>
                  <a:lnTo>
                    <a:pt x="1950280" y="308091"/>
                  </a:lnTo>
                  <a:lnTo>
                    <a:pt x="1979783" y="299515"/>
                  </a:lnTo>
                  <a:lnTo>
                    <a:pt x="2009603" y="290304"/>
                  </a:lnTo>
                  <a:lnTo>
                    <a:pt x="2039107" y="281411"/>
                  </a:lnTo>
                  <a:lnTo>
                    <a:pt x="2068293" y="271882"/>
                  </a:lnTo>
                  <a:lnTo>
                    <a:pt x="2098113" y="262353"/>
                  </a:lnTo>
                  <a:lnTo>
                    <a:pt x="2127299" y="252825"/>
                  </a:lnTo>
                  <a:lnTo>
                    <a:pt x="2156168" y="242661"/>
                  </a:lnTo>
                  <a:lnTo>
                    <a:pt x="2185354" y="232497"/>
                  </a:lnTo>
                  <a:lnTo>
                    <a:pt x="2214223" y="222333"/>
                  </a:lnTo>
                  <a:lnTo>
                    <a:pt x="2243409" y="211534"/>
                  </a:lnTo>
                  <a:lnTo>
                    <a:pt x="2272278" y="200735"/>
                  </a:lnTo>
                  <a:lnTo>
                    <a:pt x="2301147" y="189936"/>
                  </a:lnTo>
                  <a:lnTo>
                    <a:pt x="2329698" y="178820"/>
                  </a:lnTo>
                  <a:lnTo>
                    <a:pt x="2358250" y="167068"/>
                  </a:lnTo>
                  <a:lnTo>
                    <a:pt x="2386802" y="155633"/>
                  </a:lnTo>
                  <a:lnTo>
                    <a:pt x="2415353" y="143881"/>
                  </a:lnTo>
                  <a:lnTo>
                    <a:pt x="2443588" y="132130"/>
                  </a:lnTo>
                  <a:lnTo>
                    <a:pt x="2472139" y="119742"/>
                  </a:lnTo>
                  <a:lnTo>
                    <a:pt x="2500374" y="107355"/>
                  </a:lnTo>
                  <a:lnTo>
                    <a:pt x="2528608" y="94650"/>
                  </a:lnTo>
                  <a:lnTo>
                    <a:pt x="2556842" y="81628"/>
                  </a:lnTo>
                  <a:lnTo>
                    <a:pt x="2584759" y="68923"/>
                  </a:lnTo>
                  <a:lnTo>
                    <a:pt x="2612994" y="55583"/>
                  </a:lnTo>
                  <a:lnTo>
                    <a:pt x="2640911" y="41926"/>
                  </a:lnTo>
                  <a:lnTo>
                    <a:pt x="2668828" y="28268"/>
                  </a:lnTo>
                  <a:lnTo>
                    <a:pt x="2696428" y="14293"/>
                  </a:lnTo>
                  <a:lnTo>
                    <a:pt x="272434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 dirty="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8CC0006-48D2-4C69-897A-BD3894E0A30F}"/>
              </a:ext>
            </a:extLst>
          </p:cNvPr>
          <p:cNvGraphicFramePr>
            <a:graphicFrameLocks noGrp="1"/>
          </p:cNvGraphicFramePr>
          <p:nvPr/>
        </p:nvGraphicFramePr>
        <p:xfrm>
          <a:off x="2433029" y="1823727"/>
          <a:ext cx="8127999" cy="161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486">
                  <a:extLst>
                    <a:ext uri="{9D8B030D-6E8A-4147-A177-3AD203B41FA5}">
                      <a16:colId xmlns:a16="http://schemas.microsoft.com/office/drawing/2014/main" val="3179176611"/>
                    </a:ext>
                  </a:extLst>
                </a:gridCol>
                <a:gridCol w="2573564">
                  <a:extLst>
                    <a:ext uri="{9D8B030D-6E8A-4147-A177-3AD203B41FA5}">
                      <a16:colId xmlns:a16="http://schemas.microsoft.com/office/drawing/2014/main" val="237151125"/>
                    </a:ext>
                  </a:extLst>
                </a:gridCol>
                <a:gridCol w="4044949">
                  <a:extLst>
                    <a:ext uri="{9D8B030D-6E8A-4147-A177-3AD203B41FA5}">
                      <a16:colId xmlns:a16="http://schemas.microsoft.com/office/drawing/2014/main" val="1127642965"/>
                    </a:ext>
                  </a:extLst>
                </a:gridCol>
              </a:tblGrid>
              <a:tr h="379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运算符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使用方法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功能描述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6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and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x and y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如果</a:t>
                      </a:r>
                      <a:r>
                        <a:rPr lang="en-US" altLang="zh-CN" sz="1400" dirty="0"/>
                        <a:t>x</a:t>
                      </a:r>
                      <a:r>
                        <a:rPr lang="zh-CN" altLang="en-US" sz="1400" dirty="0"/>
                        <a:t>和</a:t>
                      </a:r>
                      <a:r>
                        <a:rPr lang="en-US" altLang="zh-CN" sz="1400" dirty="0"/>
                        <a:t>y</a:t>
                      </a:r>
                      <a:r>
                        <a:rPr lang="zh-CN" altLang="en-US" sz="1400" dirty="0"/>
                        <a:t>都为</a:t>
                      </a:r>
                      <a:r>
                        <a:rPr lang="en-US" altLang="zh-CN" sz="1400" dirty="0"/>
                        <a:t>Ture,</a:t>
                      </a:r>
                      <a:r>
                        <a:rPr lang="zh-CN" altLang="en-US" sz="1400" dirty="0"/>
                        <a:t>则返回</a:t>
                      </a:r>
                      <a:r>
                        <a:rPr lang="en-US" altLang="zh-CN" sz="1400" dirty="0"/>
                        <a:t>True;</a:t>
                      </a:r>
                      <a:r>
                        <a:rPr lang="zh-CN" altLang="en-US" sz="1400" dirty="0"/>
                        <a:t>否则，返回</a:t>
                      </a:r>
                      <a:r>
                        <a:rPr lang="en-US" altLang="zh-CN" sz="1400" dirty="0" err="1"/>
                        <a:t>Flase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59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or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x or y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/>
                        <a:t>如果</a:t>
                      </a:r>
                      <a:r>
                        <a:rPr lang="en-US" altLang="zh-CN" sz="1400" dirty="0"/>
                        <a:t>x</a:t>
                      </a:r>
                      <a:r>
                        <a:rPr lang="zh-CN" altLang="en-US" sz="1400" dirty="0"/>
                        <a:t>和</a:t>
                      </a:r>
                      <a:r>
                        <a:rPr lang="en-US" altLang="zh-CN" sz="1400" dirty="0"/>
                        <a:t>y</a:t>
                      </a:r>
                      <a:r>
                        <a:rPr lang="zh-CN" altLang="en-US" sz="1400" dirty="0"/>
                        <a:t>都为</a:t>
                      </a:r>
                      <a:r>
                        <a:rPr lang="en-US" altLang="zh-CN" sz="1400" dirty="0"/>
                        <a:t>False,</a:t>
                      </a:r>
                      <a:r>
                        <a:rPr lang="zh-CN" altLang="en-US" sz="1400" dirty="0"/>
                        <a:t>则返回</a:t>
                      </a:r>
                      <a:r>
                        <a:rPr lang="en-US" altLang="zh-CN" sz="1400" dirty="0"/>
                        <a:t>False;</a:t>
                      </a:r>
                      <a:r>
                        <a:rPr lang="zh-CN" altLang="en-US" sz="1400" dirty="0"/>
                        <a:t>否则，返回</a:t>
                      </a:r>
                      <a:r>
                        <a:rPr lang="en-US" altLang="zh-CN" sz="1400" dirty="0"/>
                        <a:t>True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not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not x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如果</a:t>
                      </a:r>
                      <a:r>
                        <a:rPr lang="en-US" altLang="zh-CN" sz="1400" dirty="0"/>
                        <a:t>x</a:t>
                      </a:r>
                      <a:r>
                        <a:rPr lang="zh-CN" altLang="en-US" sz="1400" dirty="0"/>
                        <a:t>为</a:t>
                      </a:r>
                      <a:r>
                        <a:rPr lang="en-US" altLang="zh-CN" sz="1400" dirty="0"/>
                        <a:t>True,</a:t>
                      </a:r>
                      <a:r>
                        <a:rPr lang="zh-CN" altLang="en-US" sz="1400" dirty="0"/>
                        <a:t>则返回</a:t>
                      </a:r>
                      <a:r>
                        <a:rPr lang="en-US" altLang="zh-CN" sz="1400" dirty="0"/>
                        <a:t>False;</a:t>
                      </a:r>
                      <a:r>
                        <a:rPr lang="zh-CN" altLang="en-US" sz="1400" dirty="0"/>
                        <a:t> 如果</a:t>
                      </a:r>
                      <a:r>
                        <a:rPr lang="en-US" altLang="zh-CN" sz="1400" dirty="0"/>
                        <a:t>x</a:t>
                      </a:r>
                      <a:r>
                        <a:rPr lang="zh-CN" altLang="en-US" sz="1400" dirty="0"/>
                        <a:t>为</a:t>
                      </a:r>
                      <a:r>
                        <a:rPr lang="en-US" altLang="zh-CN" sz="1400" dirty="0"/>
                        <a:t>False</a:t>
                      </a:r>
                      <a:r>
                        <a:rPr lang="zh-CN" altLang="en-US" sz="1400" dirty="0"/>
                        <a:t>，返回</a:t>
                      </a:r>
                      <a:r>
                        <a:rPr lang="en-US" altLang="zh-CN" sz="1400" dirty="0"/>
                        <a:t>True</a:t>
                      </a:r>
                      <a:endParaRPr lang="zh-CN" altLang="en-US" sz="1400" dirty="0"/>
                    </a:p>
                    <a:p>
                      <a:pPr algn="l"/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179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1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48" grpId="0" animBg="1"/>
      <p:bldP spid="21" grpId="0"/>
      <p:bldP spid="22" grpId="0"/>
      <p:bldP spid="2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8AC404-F4E9-43CA-BB80-A76F001DC4F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下列选项中，计算结果为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True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的表达式包括（    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906897-0736-457A-A6EF-C0188E65E0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15&gt;=8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79105E-CA36-46F7-82B2-759088C4B4E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not 15&lt;8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EB66E3-1896-4018-BC05-622F38DB542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15&gt;=8 or 15&lt;8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2992AA-A89E-4C6E-8218-49A770AED1E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15&gt;=8 and 15&lt;8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C4645D-A687-46F3-83F4-B875D865BD6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7BAE80-7807-4595-B609-C838C7939F4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D5A70E-0643-4303-A207-22CEEC169B9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778713-7D6B-4DD7-B1CC-25FF97EA430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D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B9E683E-2539-4771-A43A-80BF2953A1C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38E6BAE-F7BE-4048-ADA9-E0DCC8527CE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710C6E3B-59BE-49DA-87D1-7B2B409900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9F4012B3-C080-4BDF-996D-4EB1CB09B01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DDCDA46-652C-4794-B635-5E5B2F895AF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E76E4B66-DFC3-49A5-89DE-49699700D36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F2CFB6-08B5-45CE-9C3B-277D23CC12E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51823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3925447" y="2776352"/>
            <a:ext cx="4314729" cy="1340464"/>
            <a:chOff x="3054495" y="2688700"/>
            <a:chExt cx="4314729" cy="1340464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3080871" y="2705725"/>
              <a:ext cx="42883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位运算符</a:t>
              </a:r>
              <a:endParaRPr lang="zh-CN" altLang="en-US" sz="80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3054495" y="2688700"/>
              <a:ext cx="428835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位运算符</a:t>
              </a:r>
              <a:endParaRPr lang="zh-CN" altLang="en-US" sz="80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82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567376" y="495168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十进制转二进制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4FA63A-6D4B-4B31-99CB-C4DEEB5517B2}"/>
              </a:ext>
            </a:extLst>
          </p:cNvPr>
          <p:cNvSpPr/>
          <p:nvPr/>
        </p:nvSpPr>
        <p:spPr>
          <a:xfrm>
            <a:off x="1634776" y="1246888"/>
            <a:ext cx="1723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除基取余法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C6DE51-2C8B-4951-9868-F6562BD18699}"/>
              </a:ext>
            </a:extLst>
          </p:cNvPr>
          <p:cNvSpPr/>
          <p:nvPr/>
        </p:nvSpPr>
        <p:spPr>
          <a:xfrm>
            <a:off x="1771231" y="1825554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去除十进制整数，得到商和余数；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E6AD4F-9B7C-4D05-A119-66C9EC6B29CF}"/>
              </a:ext>
            </a:extLst>
          </p:cNvPr>
          <p:cNvCxnSpPr>
            <a:cxnSpLocks/>
          </p:cNvCxnSpPr>
          <p:nvPr/>
        </p:nvCxnSpPr>
        <p:spPr>
          <a:xfrm>
            <a:off x="1634777" y="1726954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SO_Shape">
            <a:extLst>
              <a:ext uri="{FF2B5EF4-FFF2-40B4-BE49-F238E27FC236}">
                <a16:creationId xmlns:a16="http://schemas.microsoft.com/office/drawing/2014/main" id="{CB007655-82E0-46AD-838E-7D49FD56DBEA}"/>
              </a:ext>
            </a:extLst>
          </p:cNvPr>
          <p:cNvSpPr/>
          <p:nvPr/>
        </p:nvSpPr>
        <p:spPr>
          <a:xfrm>
            <a:off x="1557506" y="1828369"/>
            <a:ext cx="9869672" cy="65444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79B4FD6-97E2-45B7-978D-B272A27B3F0F}"/>
              </a:ext>
            </a:extLst>
          </p:cNvPr>
          <p:cNvGrpSpPr/>
          <p:nvPr/>
        </p:nvGrpSpPr>
        <p:grpSpPr>
          <a:xfrm>
            <a:off x="689924" y="1288317"/>
            <a:ext cx="877274" cy="877274"/>
            <a:chOff x="836354" y="1156380"/>
            <a:chExt cx="877274" cy="877274"/>
          </a:xfrm>
        </p:grpSpPr>
        <p:sp>
          <p:nvSpPr>
            <p:cNvPr id="10" name="Oval 4011">
              <a:extLst>
                <a:ext uri="{FF2B5EF4-FFF2-40B4-BE49-F238E27FC236}">
                  <a16:creationId xmlns:a16="http://schemas.microsoft.com/office/drawing/2014/main" id="{5EF54750-A36A-4E77-93C4-D865B3F5A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C4F93D0-2B2F-4FC4-A293-B8CDDEC9F3A1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12" name="Freeform 138">
                <a:extLst>
                  <a:ext uri="{FF2B5EF4-FFF2-40B4-BE49-F238E27FC236}">
                    <a16:creationId xmlns:a16="http://schemas.microsoft.com/office/drawing/2014/main" id="{D39FAC34-8BB5-4CF1-B0EC-A1987675B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" name="Freeform 137">
                <a:extLst>
                  <a:ext uri="{FF2B5EF4-FFF2-40B4-BE49-F238E27FC236}">
                    <a16:creationId xmlns:a16="http://schemas.microsoft.com/office/drawing/2014/main" id="{94220F0F-E250-42F1-BACD-B2143D91F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Freeform 138">
                <a:extLst>
                  <a:ext uri="{FF2B5EF4-FFF2-40B4-BE49-F238E27FC236}">
                    <a16:creationId xmlns:a16="http://schemas.microsoft.com/office/drawing/2014/main" id="{5D6D0D61-E1FD-420A-90E6-68A3177BC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" name="Freeform 139">
                <a:extLst>
                  <a:ext uri="{FF2B5EF4-FFF2-40B4-BE49-F238E27FC236}">
                    <a16:creationId xmlns:a16="http://schemas.microsoft.com/office/drawing/2014/main" id="{C118598A-BC74-4958-8159-38F46CB8B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" name="Freeform 140">
                <a:extLst>
                  <a:ext uri="{FF2B5EF4-FFF2-40B4-BE49-F238E27FC236}">
                    <a16:creationId xmlns:a16="http://schemas.microsoft.com/office/drawing/2014/main" id="{60EA8C5C-06A1-416D-9223-179997B5A3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7" name="Freeform 141">
                <a:extLst>
                  <a:ext uri="{FF2B5EF4-FFF2-40B4-BE49-F238E27FC236}">
                    <a16:creationId xmlns:a16="http://schemas.microsoft.com/office/drawing/2014/main" id="{2DBB1C5A-CB86-4BEF-BF8C-57CA4C7362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18" name="KSO_Shape">
            <a:extLst>
              <a:ext uri="{FF2B5EF4-FFF2-40B4-BE49-F238E27FC236}">
                <a16:creationId xmlns:a16="http://schemas.microsoft.com/office/drawing/2014/main" id="{CE9ADF0C-8640-4CB3-ACA2-808F2982E169}"/>
              </a:ext>
            </a:extLst>
          </p:cNvPr>
          <p:cNvSpPr/>
          <p:nvPr/>
        </p:nvSpPr>
        <p:spPr>
          <a:xfrm>
            <a:off x="1557505" y="2748159"/>
            <a:ext cx="9869671" cy="654443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23D356-84FB-42AC-BE11-7C28BC1B6187}"/>
              </a:ext>
            </a:extLst>
          </p:cNvPr>
          <p:cNvSpPr/>
          <p:nvPr/>
        </p:nvSpPr>
        <p:spPr>
          <a:xfrm>
            <a:off x="1747734" y="2748159"/>
            <a:ext cx="9961381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如果商不为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，则继续用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除，再得到商和余数，重复该步骤直至商为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20" name="KSO_Shape">
            <a:extLst>
              <a:ext uri="{FF2B5EF4-FFF2-40B4-BE49-F238E27FC236}">
                <a16:creationId xmlns:a16="http://schemas.microsoft.com/office/drawing/2014/main" id="{96C23C49-48AA-4DEB-8FB1-308A0E669131}"/>
              </a:ext>
            </a:extLst>
          </p:cNvPr>
          <p:cNvSpPr/>
          <p:nvPr/>
        </p:nvSpPr>
        <p:spPr>
          <a:xfrm>
            <a:off x="1549484" y="3692449"/>
            <a:ext cx="9877692" cy="654443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CEC21B1-325B-4121-ABF0-1B6C43C43E7E}"/>
              </a:ext>
            </a:extLst>
          </p:cNvPr>
          <p:cNvSpPr/>
          <p:nvPr/>
        </p:nvSpPr>
        <p:spPr>
          <a:xfrm>
            <a:off x="1747734" y="3685707"/>
            <a:ext cx="9110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最后将余数按照从后至前的顺序排列，即得到转换后的二进制数。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E92785D-B3EB-4548-AD52-56F727B81073}"/>
              </a:ext>
            </a:extLst>
          </p:cNvPr>
          <p:cNvSpPr/>
          <p:nvPr/>
        </p:nvSpPr>
        <p:spPr>
          <a:xfrm>
            <a:off x="2091037" y="463612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653B31E-2285-4003-A56A-D8FF245D55BB}"/>
              </a:ext>
            </a:extLst>
          </p:cNvPr>
          <p:cNvSpPr/>
          <p:nvPr/>
        </p:nvSpPr>
        <p:spPr>
          <a:xfrm>
            <a:off x="1747734" y="5188388"/>
            <a:ext cx="92893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“除基取余法”中的“基”是指基数，基数即为一种数制中可用数码的个数。二进制可用的数码只有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两个，所以二进制的基数是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。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D5BB42A-5238-4AFA-8A18-9BFD2FE6E17C}"/>
              </a:ext>
            </a:extLst>
          </p:cNvPr>
          <p:cNvCxnSpPr>
            <a:cxnSpLocks/>
          </p:cNvCxnSpPr>
          <p:nvPr/>
        </p:nvCxnSpPr>
        <p:spPr>
          <a:xfrm>
            <a:off x="1665887" y="51168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2AA3AB8-0F16-4A44-81E7-3710DA9AB9F2}"/>
              </a:ext>
            </a:extLst>
          </p:cNvPr>
          <p:cNvGrpSpPr/>
          <p:nvPr/>
        </p:nvGrpSpPr>
        <p:grpSpPr>
          <a:xfrm>
            <a:off x="721034" y="4678180"/>
            <a:ext cx="877274" cy="877274"/>
            <a:chOff x="7024688" y="1536700"/>
            <a:chExt cx="982663" cy="982663"/>
          </a:xfrm>
        </p:grpSpPr>
        <p:sp>
          <p:nvSpPr>
            <p:cNvPr id="26" name="Oval 4011">
              <a:extLst>
                <a:ext uri="{FF2B5EF4-FFF2-40B4-BE49-F238E27FC236}">
                  <a16:creationId xmlns:a16="http://schemas.microsoft.com/office/drawing/2014/main" id="{BAFFDC23-8951-4D1C-9966-EE50CE822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sp>
          <p:nvSpPr>
            <p:cNvPr id="27" name="Rectangle 4012">
              <a:extLst>
                <a:ext uri="{FF2B5EF4-FFF2-40B4-BE49-F238E27FC236}">
                  <a16:creationId xmlns:a16="http://schemas.microsoft.com/office/drawing/2014/main" id="{CF968B06-8211-45C7-AC26-CC030C37C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8" name="Freeform 4013">
              <a:extLst>
                <a:ext uri="{FF2B5EF4-FFF2-40B4-BE49-F238E27FC236}">
                  <a16:creationId xmlns:a16="http://schemas.microsoft.com/office/drawing/2014/main" id="{0B1B94A0-081B-4588-849C-09B579891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9" name="Freeform 4014">
              <a:extLst>
                <a:ext uri="{FF2B5EF4-FFF2-40B4-BE49-F238E27FC236}">
                  <a16:creationId xmlns:a16="http://schemas.microsoft.com/office/drawing/2014/main" id="{3BC65237-D79F-4CFF-9E91-4B7837F04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0" name="Freeform 4015">
              <a:extLst>
                <a:ext uri="{FF2B5EF4-FFF2-40B4-BE49-F238E27FC236}">
                  <a16:creationId xmlns:a16="http://schemas.microsoft.com/office/drawing/2014/main" id="{AB9965DF-9BAB-407A-9438-FE67B0E99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1" name="Rectangle 4016">
              <a:extLst>
                <a:ext uri="{FF2B5EF4-FFF2-40B4-BE49-F238E27FC236}">
                  <a16:creationId xmlns:a16="http://schemas.microsoft.com/office/drawing/2014/main" id="{B832F7E5-1990-4831-87FE-2DF509533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2" name="Rectangle 4017">
              <a:extLst>
                <a:ext uri="{FF2B5EF4-FFF2-40B4-BE49-F238E27FC236}">
                  <a16:creationId xmlns:a16="http://schemas.microsoft.com/office/drawing/2014/main" id="{206C28C2-72FB-4C95-99FC-B15322365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3" name="Rectangle 4018">
              <a:extLst>
                <a:ext uri="{FF2B5EF4-FFF2-40B4-BE49-F238E27FC236}">
                  <a16:creationId xmlns:a16="http://schemas.microsoft.com/office/drawing/2014/main" id="{7F3B3135-C35A-4EE0-B62E-DAEC57B2E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4" name="Rectangle 4019">
              <a:extLst>
                <a:ext uri="{FF2B5EF4-FFF2-40B4-BE49-F238E27FC236}">
                  <a16:creationId xmlns:a16="http://schemas.microsoft.com/office/drawing/2014/main" id="{6F3DB625-A30C-42AE-AED0-6E1F8A4B3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5" name="Rectangle 4020">
              <a:extLst>
                <a:ext uri="{FF2B5EF4-FFF2-40B4-BE49-F238E27FC236}">
                  <a16:creationId xmlns:a16="http://schemas.microsoft.com/office/drawing/2014/main" id="{4AC2D26E-A768-48EB-8B9A-581062999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6" name="Rectangle 4021">
              <a:extLst>
                <a:ext uri="{FF2B5EF4-FFF2-40B4-BE49-F238E27FC236}">
                  <a16:creationId xmlns:a16="http://schemas.microsoft.com/office/drawing/2014/main" id="{92E5F5BF-74A4-40F6-AF88-E4AA4AD6C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7" name="Rectangle 4022">
              <a:extLst>
                <a:ext uri="{FF2B5EF4-FFF2-40B4-BE49-F238E27FC236}">
                  <a16:creationId xmlns:a16="http://schemas.microsoft.com/office/drawing/2014/main" id="{DA46F7C1-71A8-43B9-A852-EAA4C8D7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8" name="Rectangle 4023">
              <a:extLst>
                <a:ext uri="{FF2B5EF4-FFF2-40B4-BE49-F238E27FC236}">
                  <a16:creationId xmlns:a16="http://schemas.microsoft.com/office/drawing/2014/main" id="{09C4457F-FAE1-478F-B92E-0756A3993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9" name="Rectangle 4024">
              <a:extLst>
                <a:ext uri="{FF2B5EF4-FFF2-40B4-BE49-F238E27FC236}">
                  <a16:creationId xmlns:a16="http://schemas.microsoft.com/office/drawing/2014/main" id="{0B462B55-6C41-4F3C-999F-C67594D03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40" name="Rectangle 4026">
              <a:extLst>
                <a:ext uri="{FF2B5EF4-FFF2-40B4-BE49-F238E27FC236}">
                  <a16:creationId xmlns:a16="http://schemas.microsoft.com/office/drawing/2014/main" id="{AF429B7B-71C2-429A-A070-F4D9B91B3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41" name="Rectangle 4027">
              <a:extLst>
                <a:ext uri="{FF2B5EF4-FFF2-40B4-BE49-F238E27FC236}">
                  <a16:creationId xmlns:a16="http://schemas.microsoft.com/office/drawing/2014/main" id="{524DC080-975A-460A-9EFD-28B33EE92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42" name="Rectangle 4028">
              <a:extLst>
                <a:ext uri="{FF2B5EF4-FFF2-40B4-BE49-F238E27FC236}">
                  <a16:creationId xmlns:a16="http://schemas.microsoft.com/office/drawing/2014/main" id="{0F4D1CD8-99BF-4F29-808B-1A3AD2BB8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43" name="Oval 4029">
              <a:extLst>
                <a:ext uri="{FF2B5EF4-FFF2-40B4-BE49-F238E27FC236}">
                  <a16:creationId xmlns:a16="http://schemas.microsoft.com/office/drawing/2014/main" id="{09635C54-D9FA-4105-916B-58B4819A0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44" name="Rectangle 4030">
              <a:extLst>
                <a:ext uri="{FF2B5EF4-FFF2-40B4-BE49-F238E27FC236}">
                  <a16:creationId xmlns:a16="http://schemas.microsoft.com/office/drawing/2014/main" id="{BFDCEE8B-75B1-41E2-B97F-BFFE9215C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45" name="Freeform 4031">
              <a:extLst>
                <a:ext uri="{FF2B5EF4-FFF2-40B4-BE49-F238E27FC236}">
                  <a16:creationId xmlns:a16="http://schemas.microsoft.com/office/drawing/2014/main" id="{6A926E51-E018-4E7D-98BC-CC4DE3151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46" name="Oval 4032">
              <a:extLst>
                <a:ext uri="{FF2B5EF4-FFF2-40B4-BE49-F238E27FC236}">
                  <a16:creationId xmlns:a16="http://schemas.microsoft.com/office/drawing/2014/main" id="{0BA69330-AD53-446B-AF14-E281A1B45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47" name="Rectangle 4033">
              <a:extLst>
                <a:ext uri="{FF2B5EF4-FFF2-40B4-BE49-F238E27FC236}">
                  <a16:creationId xmlns:a16="http://schemas.microsoft.com/office/drawing/2014/main" id="{CA767713-3E41-4313-A0DF-79ACCA385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48" name="Oval 4034">
              <a:extLst>
                <a:ext uri="{FF2B5EF4-FFF2-40B4-BE49-F238E27FC236}">
                  <a16:creationId xmlns:a16="http://schemas.microsoft.com/office/drawing/2014/main" id="{ABBA41F5-585D-48F9-A688-1CDB74D8D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49" name="Rectangle 4035">
              <a:extLst>
                <a:ext uri="{FF2B5EF4-FFF2-40B4-BE49-F238E27FC236}">
                  <a16:creationId xmlns:a16="http://schemas.microsoft.com/office/drawing/2014/main" id="{21B3C024-B673-4F69-9F7B-0AFE60D7C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50" name="Rectangle 4036">
              <a:extLst>
                <a:ext uri="{FF2B5EF4-FFF2-40B4-BE49-F238E27FC236}">
                  <a16:creationId xmlns:a16="http://schemas.microsoft.com/office/drawing/2014/main" id="{0B225910-AB3D-45B9-83BC-AA207EB79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51" name="Rectangle 4037">
              <a:extLst>
                <a:ext uri="{FF2B5EF4-FFF2-40B4-BE49-F238E27FC236}">
                  <a16:creationId xmlns:a16="http://schemas.microsoft.com/office/drawing/2014/main" id="{73D9EAE0-7DF1-4943-976D-34996CEA2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52" name="Rectangle 4038">
              <a:extLst>
                <a:ext uri="{FF2B5EF4-FFF2-40B4-BE49-F238E27FC236}">
                  <a16:creationId xmlns:a16="http://schemas.microsoft.com/office/drawing/2014/main" id="{86EE7E19-3711-4324-8B68-8989C72FB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53" name="Rectangle 4039">
              <a:extLst>
                <a:ext uri="{FF2B5EF4-FFF2-40B4-BE49-F238E27FC236}">
                  <a16:creationId xmlns:a16="http://schemas.microsoft.com/office/drawing/2014/main" id="{AF473347-AC09-46FA-94DD-97E6389CD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54" name="Rectangle 4040">
              <a:extLst>
                <a:ext uri="{FF2B5EF4-FFF2-40B4-BE49-F238E27FC236}">
                  <a16:creationId xmlns:a16="http://schemas.microsoft.com/office/drawing/2014/main" id="{8E4DAA48-6C43-43BA-9B00-5F1251EFC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55" name="Rectangle 4041">
              <a:extLst>
                <a:ext uri="{FF2B5EF4-FFF2-40B4-BE49-F238E27FC236}">
                  <a16:creationId xmlns:a16="http://schemas.microsoft.com/office/drawing/2014/main" id="{39A7333C-2A6E-4CBD-BB7C-88D709401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56" name="Rectangle 4042">
              <a:extLst>
                <a:ext uri="{FF2B5EF4-FFF2-40B4-BE49-F238E27FC236}">
                  <a16:creationId xmlns:a16="http://schemas.microsoft.com/office/drawing/2014/main" id="{0131B83E-920D-4C44-AA8F-5ECC2905B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</p:grpSp>
      <p:sp>
        <p:nvSpPr>
          <p:cNvPr id="57" name="KSO_Shape">
            <a:extLst>
              <a:ext uri="{FF2B5EF4-FFF2-40B4-BE49-F238E27FC236}">
                <a16:creationId xmlns:a16="http://schemas.microsoft.com/office/drawing/2014/main" id="{2B2415A1-6776-48A2-A399-93F44D0C28C9}"/>
              </a:ext>
            </a:extLst>
          </p:cNvPr>
          <p:cNvSpPr/>
          <p:nvPr/>
        </p:nvSpPr>
        <p:spPr>
          <a:xfrm>
            <a:off x="1580592" y="5218378"/>
            <a:ext cx="9846584" cy="1275398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628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18" grpId="0" animBg="1"/>
      <p:bldP spid="19" grpId="0"/>
      <p:bldP spid="20" grpId="0" animBg="1"/>
      <p:bldP spid="21" grpId="0"/>
      <p:bldP spid="22" grpId="0"/>
      <p:bldP spid="23" grpId="0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3460385" y="2756174"/>
            <a:ext cx="5344255" cy="1345652"/>
            <a:chOff x="3050891" y="2683512"/>
            <a:chExt cx="5344255" cy="134565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3080871" y="2705725"/>
              <a:ext cx="531427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变量的定义</a:t>
              </a:r>
              <a:endParaRPr lang="zh-CN" altLang="en-US" sz="80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3050891" y="2683512"/>
              <a:ext cx="531427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变量的定义</a:t>
              </a:r>
              <a:endParaRPr lang="zh-CN" altLang="en-US" sz="80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1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567376" y="495168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十进制转二进制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150D49E-9C5A-45EE-95E5-5F214EC7BC8C}"/>
              </a:ext>
            </a:extLst>
          </p:cNvPr>
          <p:cNvGrpSpPr/>
          <p:nvPr/>
        </p:nvGrpSpPr>
        <p:grpSpPr>
          <a:xfrm>
            <a:off x="1252853" y="1388090"/>
            <a:ext cx="1370836" cy="656252"/>
            <a:chOff x="-8553" y="2593913"/>
            <a:chExt cx="1864069" cy="1096904"/>
          </a:xfrm>
        </p:grpSpPr>
        <p:sp>
          <p:nvSpPr>
            <p:cNvPr id="59" name="圆角矩形 32">
              <a:extLst>
                <a:ext uri="{FF2B5EF4-FFF2-40B4-BE49-F238E27FC236}">
                  <a16:creationId xmlns:a16="http://schemas.microsoft.com/office/drawing/2014/main" id="{E0F02F57-BC66-415D-A33C-979FE75C30C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4233C6E-6E5F-41BD-8739-31FD75ED8C38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例如：</a:t>
              </a:r>
            </a:p>
          </p:txBody>
        </p:sp>
      </p:grpSp>
      <p:sp>
        <p:nvSpPr>
          <p:cNvPr id="61" name="等腰三角形 60">
            <a:extLst>
              <a:ext uri="{FF2B5EF4-FFF2-40B4-BE49-F238E27FC236}">
                <a16:creationId xmlns:a16="http://schemas.microsoft.com/office/drawing/2014/main" id="{FA9E9B48-19E6-4AF7-A4FF-5EC9F082BA21}"/>
              </a:ext>
            </a:extLst>
          </p:cNvPr>
          <p:cNvSpPr/>
          <p:nvPr/>
        </p:nvSpPr>
        <p:spPr>
          <a:xfrm rot="5400000">
            <a:off x="2766758" y="1574845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68430039-C99F-416F-9A2B-592685AE9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46" y="2356107"/>
            <a:ext cx="5675826" cy="359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41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B2069B4-DE4C-4DDE-B212-1075674C6627}"/>
              </a:ext>
            </a:extLst>
          </p:cNvPr>
          <p:cNvGrpSpPr/>
          <p:nvPr/>
        </p:nvGrpSpPr>
        <p:grpSpPr>
          <a:xfrm>
            <a:off x="1381190" y="1413100"/>
            <a:ext cx="9502646" cy="1291720"/>
            <a:chOff x="-8553" y="2593913"/>
            <a:chExt cx="1864069" cy="1096904"/>
          </a:xfrm>
        </p:grpSpPr>
        <p:sp>
          <p:nvSpPr>
            <p:cNvPr id="9" name="圆角矩形 32">
              <a:extLst>
                <a:ext uri="{FF2B5EF4-FFF2-40B4-BE49-F238E27FC236}">
                  <a16:creationId xmlns:a16="http://schemas.microsoft.com/office/drawing/2014/main" id="{EDE5B29C-05AB-43B3-900D-0196C6D5A49E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43AFE47-3DC0-4C70-962A-A9D2CE41F761}"/>
                </a:ext>
              </a:extLst>
            </p:cNvPr>
            <p:cNvSpPr txBox="1"/>
            <p:nvPr/>
          </p:nvSpPr>
          <p:spPr>
            <a:xfrm>
              <a:off x="52492" y="2660434"/>
              <a:ext cx="1741979" cy="96386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二进制数转十进制数的规则是“按权展开求和”，即将二进制数的每一位写成数码乘以位权的形式，再对乘积求和。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091A9A8-7854-4612-BB59-39824026D1E3}"/>
              </a:ext>
            </a:extLst>
          </p:cNvPr>
          <p:cNvSpPr txBox="1"/>
          <p:nvPr/>
        </p:nvSpPr>
        <p:spPr>
          <a:xfrm>
            <a:off x="3067658" y="3503519"/>
            <a:ext cx="8674425" cy="2308320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对于二进制数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11010B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，其对应的十进制数为：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lt"/>
            </a:endParaRPr>
          </a:p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pl-PL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11010B=1*2</a:t>
            </a:r>
            <a:r>
              <a:rPr lang="pl-PL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4</a:t>
            </a:r>
            <a:r>
              <a:rPr lang="pl-PL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+1*2</a:t>
            </a:r>
            <a:r>
              <a:rPr lang="pl-PL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3</a:t>
            </a:r>
            <a:r>
              <a:rPr lang="pl-PL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+0*2</a:t>
            </a:r>
            <a:r>
              <a:rPr lang="pl-PL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2</a:t>
            </a:r>
            <a:r>
              <a:rPr lang="pl-PL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+1*2</a:t>
            </a:r>
            <a:r>
              <a:rPr lang="pl-PL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</a:t>
            </a:r>
            <a:r>
              <a:rPr lang="pl-PL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+0*2</a:t>
            </a:r>
            <a:r>
              <a:rPr lang="pl-PL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0</a:t>
            </a:r>
          </a:p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pl-PL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    	            =1*16+1*8+0*4+1*2+0*1</a:t>
            </a:r>
          </a:p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pl-PL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	            =16+8+0+2+0</a:t>
            </a:r>
          </a:p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pl-PL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                    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 </a:t>
            </a:r>
            <a:r>
              <a:rPr lang="pl-PL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 =26</a:t>
            </a:r>
          </a:p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DDD3FB-36DC-40A1-836A-3AEC299EE6B6}"/>
              </a:ext>
            </a:extLst>
          </p:cNvPr>
          <p:cNvGrpSpPr/>
          <p:nvPr/>
        </p:nvGrpSpPr>
        <p:grpSpPr>
          <a:xfrm>
            <a:off x="1381190" y="3503519"/>
            <a:ext cx="1370837" cy="1569656"/>
            <a:chOff x="-8553" y="2593913"/>
            <a:chExt cx="1864069" cy="1096904"/>
          </a:xfrm>
          <a:solidFill>
            <a:srgbClr val="FFC000"/>
          </a:solidFill>
        </p:grpSpPr>
        <p:sp>
          <p:nvSpPr>
            <p:cNvPr id="13" name="圆角矩形 32">
              <a:extLst>
                <a:ext uri="{FF2B5EF4-FFF2-40B4-BE49-F238E27FC236}">
                  <a16:creationId xmlns:a16="http://schemas.microsoft.com/office/drawing/2014/main" id="{18299E7E-E59E-409B-9B4B-417C0C6EDA4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874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6CCE5F7-2EDC-45C9-A44E-DEACD6017802}"/>
                </a:ext>
              </a:extLst>
            </p:cNvPr>
            <p:cNvSpPr txBox="1"/>
            <p:nvPr/>
          </p:nvSpPr>
          <p:spPr>
            <a:xfrm>
              <a:off x="51567" y="2954753"/>
              <a:ext cx="1741979" cy="36563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例如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1AC3875-CAC9-4827-9685-30964AD27209}"/>
              </a:ext>
            </a:extLst>
          </p:cNvPr>
          <p:cNvSpPr/>
          <p:nvPr/>
        </p:nvSpPr>
        <p:spPr>
          <a:xfrm>
            <a:off x="4567376" y="495168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二进制转十进制</a:t>
            </a:r>
          </a:p>
        </p:txBody>
      </p:sp>
    </p:spTree>
    <p:extLst>
      <p:ext uri="{BB962C8B-B14F-4D97-AF65-F5344CB8AC3E}">
        <p14:creationId xmlns:p14="http://schemas.microsoft.com/office/powerpoint/2010/main" val="219519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4951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位运算符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858647-B853-4183-8D72-9AE555D6DE59}"/>
              </a:ext>
            </a:extLst>
          </p:cNvPr>
          <p:cNvSpPr/>
          <p:nvPr/>
        </p:nvSpPr>
        <p:spPr>
          <a:xfrm>
            <a:off x="3473050" y="1434026"/>
            <a:ext cx="7072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位运算是指对二进制数进行逐位运算。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70047F9-6697-4ADC-9701-C785E213DB8C}"/>
              </a:ext>
            </a:extLst>
          </p:cNvPr>
          <p:cNvGraphicFramePr>
            <a:graphicFrameLocks noGrp="1"/>
          </p:cNvGraphicFramePr>
          <p:nvPr/>
        </p:nvGraphicFramePr>
        <p:xfrm>
          <a:off x="1073397" y="2426640"/>
          <a:ext cx="10045203" cy="30387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7343">
                  <a:extLst>
                    <a:ext uri="{9D8B030D-6E8A-4147-A177-3AD203B41FA5}">
                      <a16:colId xmlns:a16="http://schemas.microsoft.com/office/drawing/2014/main" val="1072392537"/>
                    </a:ext>
                  </a:extLst>
                </a:gridCol>
                <a:gridCol w="1321772">
                  <a:extLst>
                    <a:ext uri="{9D8B030D-6E8A-4147-A177-3AD203B41FA5}">
                      <a16:colId xmlns:a16="http://schemas.microsoft.com/office/drawing/2014/main" val="2870923589"/>
                    </a:ext>
                  </a:extLst>
                </a:gridCol>
                <a:gridCol w="6766088">
                  <a:extLst>
                    <a:ext uri="{9D8B030D-6E8A-4147-A177-3AD203B41FA5}">
                      <a16:colId xmlns:a16="http://schemas.microsoft.com/office/drawing/2014/main" val="2305457667"/>
                    </a:ext>
                  </a:extLst>
                </a:gridCol>
              </a:tblGrid>
              <a:tr h="434109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运算符</a:t>
                      </a:r>
                      <a:endParaRPr lang="zh-CN" sz="2000" kern="100" dirty="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j-lt"/>
                          <a:ea typeface="+mn-ea"/>
                        </a:rPr>
                        <a:t>使用方法</a:t>
                      </a:r>
                      <a:endParaRPr lang="zh-CN" sz="2000" kern="1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j-lt"/>
                          <a:ea typeface="+mn-ea"/>
                        </a:rPr>
                        <a:t>功能描述</a:t>
                      </a:r>
                      <a:endParaRPr lang="zh-CN" sz="2000" kern="1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2517959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&amp;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（按位与）</a:t>
                      </a:r>
                      <a:endParaRPr lang="zh-CN" sz="2000" kern="100" dirty="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+mj-lt"/>
                          <a:ea typeface="+mn-ea"/>
                        </a:rPr>
                        <a:t>y&amp;x</a:t>
                      </a:r>
                      <a:endParaRPr lang="zh-CN" sz="2000" kern="100" dirty="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j-lt"/>
                          <a:ea typeface="+mn-ea"/>
                        </a:rPr>
                        <a:t>如果</a:t>
                      </a: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y</a:t>
                      </a:r>
                      <a:r>
                        <a:rPr lang="zh-CN" sz="2000" kern="100">
                          <a:effectLst/>
                          <a:latin typeface="+mj-lt"/>
                          <a:ea typeface="+mn-ea"/>
                        </a:rPr>
                        <a:t>和</a:t>
                      </a: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x</a:t>
                      </a:r>
                      <a:r>
                        <a:rPr lang="zh-CN" sz="2000" kern="100">
                          <a:effectLst/>
                          <a:latin typeface="+mj-lt"/>
                          <a:ea typeface="+mn-ea"/>
                        </a:rPr>
                        <a:t>对应位都为</a:t>
                      </a: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+mj-lt"/>
                          <a:ea typeface="+mn-ea"/>
                        </a:rPr>
                        <a:t>，则结果中该位为</a:t>
                      </a: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1</a:t>
                      </a:r>
                      <a:r>
                        <a:rPr lang="zh-CN" sz="2000" kern="100">
                          <a:effectLst/>
                          <a:latin typeface="+mj-lt"/>
                          <a:ea typeface="+mn-ea"/>
                        </a:rPr>
                        <a:t>；否则，该位为</a:t>
                      </a: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0</a:t>
                      </a:r>
                      <a:endParaRPr lang="zh-CN" sz="2000" kern="1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5261569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|</a:t>
                      </a:r>
                      <a:r>
                        <a:rPr lang="zh-CN" sz="2000" kern="100">
                          <a:effectLst/>
                          <a:latin typeface="+mj-lt"/>
                          <a:ea typeface="+mn-ea"/>
                        </a:rPr>
                        <a:t>（按位或）</a:t>
                      </a:r>
                      <a:endParaRPr lang="zh-CN" sz="2000" kern="1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+mj-lt"/>
                          <a:ea typeface="+mn-ea"/>
                        </a:rPr>
                        <a:t>y|x</a:t>
                      </a:r>
                      <a:endParaRPr lang="zh-CN" sz="2000" kern="100" dirty="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如果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y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和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对应位都为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0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，则结果中该位为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0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；否则，该位</a:t>
                      </a:r>
                      <a:r>
                        <a:rPr lang="zh-CN" altLang="en-US" sz="2000" kern="100" dirty="0">
                          <a:effectLst/>
                          <a:latin typeface="+mj-lt"/>
                          <a:ea typeface="+mn-ea"/>
                        </a:rPr>
                        <a:t>为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1</a:t>
                      </a:r>
                      <a:endParaRPr lang="zh-CN" sz="2000" kern="100" dirty="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1709420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^</a:t>
                      </a:r>
                      <a:r>
                        <a:rPr lang="zh-CN" sz="2000" kern="100">
                          <a:effectLst/>
                          <a:latin typeface="+mj-lt"/>
                          <a:ea typeface="+mn-ea"/>
                        </a:rPr>
                        <a:t>（按位异或）</a:t>
                      </a:r>
                      <a:endParaRPr lang="zh-CN" sz="2000" kern="1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y^x</a:t>
                      </a:r>
                      <a:endParaRPr lang="zh-CN" sz="2000" kern="1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如果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y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和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对应位不同，则结果中该位为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1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；否则，该位为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0</a:t>
                      </a:r>
                      <a:endParaRPr lang="zh-CN" sz="2000" kern="100" dirty="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2820604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&lt;&lt;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（左移位）</a:t>
                      </a:r>
                      <a:endParaRPr lang="zh-CN" sz="2000" kern="100" dirty="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y&lt;&lt;x</a:t>
                      </a:r>
                      <a:endParaRPr lang="zh-CN" sz="2000" kern="1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将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y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左移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位（右侧补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0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）</a:t>
                      </a:r>
                      <a:endParaRPr lang="zh-CN" sz="2000" kern="100" dirty="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4114784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&gt;&gt;</a:t>
                      </a:r>
                      <a:r>
                        <a:rPr lang="zh-CN" sz="2000" kern="100">
                          <a:effectLst/>
                          <a:latin typeface="+mj-lt"/>
                          <a:ea typeface="+mn-ea"/>
                        </a:rPr>
                        <a:t>（右移位）</a:t>
                      </a:r>
                      <a:endParaRPr lang="zh-CN" sz="2000" kern="1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y&gt;&gt;x</a:t>
                      </a:r>
                      <a:endParaRPr lang="zh-CN" sz="2000" kern="1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将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y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右移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位（左侧补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0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）</a:t>
                      </a:r>
                      <a:endParaRPr lang="zh-CN" sz="2000" kern="100" dirty="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8721885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~</a:t>
                      </a:r>
                      <a:r>
                        <a:rPr lang="zh-CN" sz="2000" kern="100">
                          <a:effectLst/>
                          <a:latin typeface="+mj-lt"/>
                          <a:ea typeface="+mn-ea"/>
                        </a:rPr>
                        <a:t>（按位取反）</a:t>
                      </a:r>
                      <a:endParaRPr lang="zh-CN" sz="2000" kern="1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j-lt"/>
                          <a:ea typeface="+mn-ea"/>
                        </a:rPr>
                        <a:t>~x</a:t>
                      </a:r>
                      <a:endParaRPr lang="zh-CN" sz="2000" kern="1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如果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的某位为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1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，则结果中该位为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0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n-ea"/>
                        </a:rPr>
                        <a:t>；否则，该位为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n-ea"/>
                        </a:rPr>
                        <a:t>1</a:t>
                      </a:r>
                      <a:endParaRPr lang="zh-CN" sz="2000" kern="100" dirty="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084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44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4" y="49516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位运算示例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090C6F3-D8D8-44AC-B3A5-F4C57F6C1CE3}"/>
              </a:ext>
            </a:extLst>
          </p:cNvPr>
          <p:cNvGrpSpPr/>
          <p:nvPr/>
        </p:nvGrpSpPr>
        <p:grpSpPr>
          <a:xfrm>
            <a:off x="0" y="2391238"/>
            <a:ext cx="10812061" cy="2530960"/>
            <a:chOff x="71775" y="1418472"/>
            <a:chExt cx="10812061" cy="253096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F093667-D6B4-4160-9FD4-6BD64C00033F}"/>
                </a:ext>
              </a:extLst>
            </p:cNvPr>
            <p:cNvGrpSpPr/>
            <p:nvPr/>
          </p:nvGrpSpPr>
          <p:grpSpPr>
            <a:xfrm>
              <a:off x="71775" y="1418472"/>
              <a:ext cx="10812061" cy="2530960"/>
              <a:chOff x="-265412" y="2593913"/>
              <a:chExt cx="2120928" cy="1514224"/>
            </a:xfrm>
          </p:grpSpPr>
          <p:sp>
            <p:nvSpPr>
              <p:cNvPr id="19" name="圆角矩形 32">
                <a:extLst>
                  <a:ext uri="{FF2B5EF4-FFF2-40B4-BE49-F238E27FC236}">
                    <a16:creationId xmlns:a16="http://schemas.microsoft.com/office/drawing/2014/main" id="{B4C1D517-2D23-4D25-946E-7E78387CC50D}"/>
                  </a:ext>
                </a:extLst>
              </p:cNvPr>
              <p:cNvSpPr/>
              <p:nvPr/>
            </p:nvSpPr>
            <p:spPr>
              <a:xfrm rot="10800000" flipV="1">
                <a:off x="-8553" y="2593913"/>
                <a:ext cx="1864069" cy="1514224"/>
              </a:xfrm>
              <a:prstGeom prst="roundRect">
                <a:avLst>
                  <a:gd name="adj" fmla="val 14715"/>
                </a:avLst>
              </a:prstGeom>
              <a:solidFill>
                <a:srgbClr val="1950B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254CCA9-E2A9-4F94-A197-5D438EB1AC92}"/>
                  </a:ext>
                </a:extLst>
              </p:cNvPr>
              <p:cNvSpPr txBox="1"/>
              <p:nvPr/>
            </p:nvSpPr>
            <p:spPr>
              <a:xfrm>
                <a:off x="-265412" y="2835774"/>
                <a:ext cx="1741979" cy="939095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 anchor="ctr">
                <a:spAutoFit/>
              </a:bodyPr>
              <a:lstStyle/>
              <a:p>
                <a:pPr lvl="0" algn="ctr" defTabSz="9641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cs typeface="+mn-ea"/>
                    <a:sym typeface="+mn-lt"/>
                  </a:rPr>
                  <a:t>                                           011B</a:t>
                </a:r>
              </a:p>
              <a:p>
                <a:pPr lvl="0" algn="ctr" defTabSz="9641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cs typeface="+mn-ea"/>
                    <a:sym typeface="+mn-lt"/>
                  </a:rPr>
                  <a:t>		             &amp;  110B</a:t>
                </a:r>
              </a:p>
              <a:p>
                <a:pPr lvl="0" algn="ctr" defTabSz="9641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endParaRPr>
              </a:p>
              <a:p>
                <a:pPr lvl="0" algn="ctr" defTabSz="9641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24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  <a:cs typeface="+mn-ea"/>
                    <a:sym typeface="+mn-lt"/>
                  </a:rPr>
                  <a:t>			      010B</a:t>
                </a:r>
              </a:p>
            </p:txBody>
          </p:sp>
        </p:grpSp>
        <p:sp>
          <p:nvSpPr>
            <p:cNvPr id="21" name="Line 3">
              <a:extLst>
                <a:ext uri="{FF2B5EF4-FFF2-40B4-BE49-F238E27FC236}">
                  <a16:creationId xmlns:a16="http://schemas.microsoft.com/office/drawing/2014/main" id="{E623623C-D770-4A9C-8545-D8678D8A4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8458" y="2812304"/>
              <a:ext cx="141508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212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4" y="49516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位运算示例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B63C384-DBDD-4CB3-B2BC-14129169073A}"/>
              </a:ext>
            </a:extLst>
          </p:cNvPr>
          <p:cNvGrpSpPr/>
          <p:nvPr/>
        </p:nvGrpSpPr>
        <p:grpSpPr>
          <a:xfrm rot="18900000">
            <a:off x="3951869" y="2587438"/>
            <a:ext cx="1524000" cy="1524000"/>
            <a:chOff x="4538249" y="1807005"/>
            <a:chExt cx="1524000" cy="1524000"/>
          </a:xfrm>
        </p:grpSpPr>
        <p:sp>
          <p:nvSpPr>
            <p:cNvPr id="6" name="泪滴形 5">
              <a:extLst>
                <a:ext uri="{FF2B5EF4-FFF2-40B4-BE49-F238E27FC236}">
                  <a16:creationId xmlns:a16="http://schemas.microsoft.com/office/drawing/2014/main" id="{4159F2F4-9E37-4B4B-8B3A-32B37443C8A4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68A64DA-514F-40CA-BC33-8AAA5003FEC9}"/>
                </a:ext>
              </a:extLst>
            </p:cNvPr>
            <p:cNvSpPr/>
            <p:nvPr/>
          </p:nvSpPr>
          <p:spPr>
            <a:xfrm rot="2700000">
              <a:off x="5154847" y="2173470"/>
              <a:ext cx="30168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spcBef>
                  <a:spcPct val="0"/>
                </a:spcBef>
                <a:defRPr/>
              </a:pP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A7EC686-9C23-4CAE-8DFA-B8400F7B0FF6}"/>
              </a:ext>
            </a:extLst>
          </p:cNvPr>
          <p:cNvGrpSpPr/>
          <p:nvPr/>
        </p:nvGrpSpPr>
        <p:grpSpPr>
          <a:xfrm rot="18900000">
            <a:off x="5392733" y="1589368"/>
            <a:ext cx="1524000" cy="1524000"/>
            <a:chOff x="6157773" y="1285506"/>
            <a:chExt cx="1524000" cy="1524000"/>
          </a:xfrm>
        </p:grpSpPr>
        <p:sp>
          <p:nvSpPr>
            <p:cNvPr id="11" name="泪滴形 10">
              <a:extLst>
                <a:ext uri="{FF2B5EF4-FFF2-40B4-BE49-F238E27FC236}">
                  <a16:creationId xmlns:a16="http://schemas.microsoft.com/office/drawing/2014/main" id="{0A3B25C7-2C17-4FF4-83A4-B9D1275B2BC4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DC57F4-CD15-49C5-A584-BCCA2F8443EE}"/>
                </a:ext>
              </a:extLst>
            </p:cNvPr>
            <p:cNvSpPr/>
            <p:nvPr/>
          </p:nvSpPr>
          <p:spPr>
            <a:xfrm rot="2700000">
              <a:off x="6865854" y="1669878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BC3FCAE-97B8-4EA1-9757-094806CA23F5}"/>
              </a:ext>
            </a:extLst>
          </p:cNvPr>
          <p:cNvCxnSpPr>
            <a:cxnSpLocks/>
          </p:cNvCxnSpPr>
          <p:nvPr/>
        </p:nvCxnSpPr>
        <p:spPr>
          <a:xfrm flipH="1" flipV="1">
            <a:off x="1269003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C47B4E3-CDB0-411F-99BC-5BE1BA0841B8}"/>
              </a:ext>
            </a:extLst>
          </p:cNvPr>
          <p:cNvCxnSpPr>
            <a:cxnSpLocks/>
          </p:cNvCxnSpPr>
          <p:nvPr/>
        </p:nvCxnSpPr>
        <p:spPr>
          <a:xfrm>
            <a:off x="6110284" y="3576459"/>
            <a:ext cx="0" cy="731983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0FF8F47-C23C-491B-80CB-1275AFE15217}"/>
              </a:ext>
            </a:extLst>
          </p:cNvPr>
          <p:cNvGrpSpPr/>
          <p:nvPr/>
        </p:nvGrpSpPr>
        <p:grpSpPr>
          <a:xfrm rot="18900000">
            <a:off x="6833596" y="2587438"/>
            <a:ext cx="1524000" cy="1524000"/>
            <a:chOff x="4538249" y="1807005"/>
            <a:chExt cx="1524000" cy="1524000"/>
          </a:xfrm>
        </p:grpSpPr>
        <p:sp>
          <p:nvSpPr>
            <p:cNvPr id="16" name="泪滴形 15">
              <a:extLst>
                <a:ext uri="{FF2B5EF4-FFF2-40B4-BE49-F238E27FC236}">
                  <a16:creationId xmlns:a16="http://schemas.microsoft.com/office/drawing/2014/main" id="{0B5452C1-EB7F-4F3C-A12F-357D42C76E4C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6AA09E-6983-4FCA-85FB-559664048130}"/>
                </a:ext>
              </a:extLst>
            </p:cNvPr>
            <p:cNvSpPr/>
            <p:nvPr/>
          </p:nvSpPr>
          <p:spPr>
            <a:xfrm rot="2700000">
              <a:off x="5288347" y="2175987"/>
              <a:ext cx="3481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A82C767-EAC6-4E36-A58B-0613685D94B3}"/>
              </a:ext>
            </a:extLst>
          </p:cNvPr>
          <p:cNvCxnSpPr>
            <a:cxnSpLocks/>
          </p:cNvCxnSpPr>
          <p:nvPr/>
        </p:nvCxnSpPr>
        <p:spPr>
          <a:xfrm flipV="1">
            <a:off x="8474054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52196571-831F-421A-AF66-6E262652F05B}"/>
              </a:ext>
            </a:extLst>
          </p:cNvPr>
          <p:cNvSpPr/>
          <p:nvPr/>
        </p:nvSpPr>
        <p:spPr>
          <a:xfrm>
            <a:off x="974909" y="3436987"/>
            <a:ext cx="24652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i1,i2=3,6 #i1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对应的二进制数是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11B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i2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对应的二进制数是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110B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EB93E5-E5BC-4007-B43F-169C7206E0C4}"/>
              </a:ext>
            </a:extLst>
          </p:cNvPr>
          <p:cNvSpPr/>
          <p:nvPr/>
        </p:nvSpPr>
        <p:spPr>
          <a:xfrm>
            <a:off x="4194991" y="4392641"/>
            <a:ext cx="2933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print(i1&amp;i2)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。计算方法：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011B&amp;110B=010B=2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2BBB5CD-AAD5-45E7-A108-1EC421D8740B}"/>
              </a:ext>
            </a:extLst>
          </p:cNvPr>
          <p:cNvSpPr/>
          <p:nvPr/>
        </p:nvSpPr>
        <p:spPr>
          <a:xfrm>
            <a:off x="8499129" y="3436987"/>
            <a:ext cx="3251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print(i1|i2)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。计算方法：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011B|110B=111B=7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4E338AD-ADAC-4E53-846F-4EADC87F8B84}"/>
              </a:ext>
            </a:extLst>
          </p:cNvPr>
          <p:cNvSpPr/>
          <p:nvPr/>
        </p:nvSpPr>
        <p:spPr>
          <a:xfrm>
            <a:off x="974909" y="981949"/>
            <a:ext cx="7072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</p:spTree>
    <p:extLst>
      <p:ext uri="{BB962C8B-B14F-4D97-AF65-F5344CB8AC3E}">
        <p14:creationId xmlns:p14="http://schemas.microsoft.com/office/powerpoint/2010/main" val="55690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/>
      <p:bldP spid="21" grpId="0"/>
      <p:bldP spid="2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4" y="49516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位运算示例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984EEA8-F68D-440D-8B1C-6EC8F7DA935F}"/>
              </a:ext>
            </a:extLst>
          </p:cNvPr>
          <p:cNvSpPr txBox="1"/>
          <p:nvPr/>
        </p:nvSpPr>
        <p:spPr>
          <a:xfrm>
            <a:off x="2958775" y="1678061"/>
            <a:ext cx="796327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print(i1^i2) #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输出“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5</a:t>
            </a:r>
            <a:r>
              <a:rPr lang="en-US" altLang="zh-CN" sz="2400" dirty="0">
                <a:latin typeface="+mj-ea"/>
                <a:ea typeface="+mj-ea"/>
                <a:cs typeface="+mn-ea"/>
                <a:sym typeface="+mn-lt"/>
              </a:rPr>
              <a:t>”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。计算方法：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011B^110B=101B=5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8A8530C-004B-41E1-88B2-73EDC98FD62E}"/>
              </a:ext>
            </a:extLst>
          </p:cNvPr>
          <p:cNvGrpSpPr/>
          <p:nvPr/>
        </p:nvGrpSpPr>
        <p:grpSpPr>
          <a:xfrm>
            <a:off x="980478" y="1563188"/>
            <a:ext cx="1370836" cy="656252"/>
            <a:chOff x="-8553" y="2593913"/>
            <a:chExt cx="1864069" cy="1096904"/>
          </a:xfrm>
        </p:grpSpPr>
        <p:sp>
          <p:nvSpPr>
            <p:cNvPr id="25" name="圆角矩形 32">
              <a:extLst>
                <a:ext uri="{FF2B5EF4-FFF2-40B4-BE49-F238E27FC236}">
                  <a16:creationId xmlns:a16="http://schemas.microsoft.com/office/drawing/2014/main" id="{40025165-3BD9-45D6-954F-EC710E20F05C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E283B0D-0379-402E-93A2-ABCBA2F338A7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marL="0" marR="0" lvl="0" indent="0" algn="ctr" defTabSz="964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4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C5AD6C4-DDDF-418A-B950-12980CCEE2C9}"/>
              </a:ext>
            </a:extLst>
          </p:cNvPr>
          <p:cNvSpPr txBox="1"/>
          <p:nvPr/>
        </p:nvSpPr>
        <p:spPr>
          <a:xfrm>
            <a:off x="2958775" y="3479145"/>
            <a:ext cx="8674425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print(i1&lt;&lt;1)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6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。计算方法：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11B&lt;&lt;1=110B=6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ADA30AA-2A3C-40FF-A2E5-C35BF2079143}"/>
              </a:ext>
            </a:extLst>
          </p:cNvPr>
          <p:cNvGrpSpPr/>
          <p:nvPr/>
        </p:nvGrpSpPr>
        <p:grpSpPr>
          <a:xfrm>
            <a:off x="980477" y="2925148"/>
            <a:ext cx="1370837" cy="1569656"/>
            <a:chOff x="-8553" y="2593913"/>
            <a:chExt cx="1864069" cy="1096904"/>
          </a:xfrm>
          <a:solidFill>
            <a:srgbClr val="FFC000"/>
          </a:solidFill>
        </p:grpSpPr>
        <p:sp>
          <p:nvSpPr>
            <p:cNvPr id="29" name="圆角矩形 32">
              <a:extLst>
                <a:ext uri="{FF2B5EF4-FFF2-40B4-BE49-F238E27FC236}">
                  <a16:creationId xmlns:a16="http://schemas.microsoft.com/office/drawing/2014/main" id="{F3F5589A-A5DD-43E2-A6B7-F6BA54C3713D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874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3DEE24-3948-46A0-BD21-282813FB8BD0}"/>
                </a:ext>
              </a:extLst>
            </p:cNvPr>
            <p:cNvSpPr txBox="1"/>
            <p:nvPr/>
          </p:nvSpPr>
          <p:spPr>
            <a:xfrm>
              <a:off x="51567" y="2954753"/>
              <a:ext cx="1741979" cy="36563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5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B1777E1-044C-4FCE-8D0C-7E35F38BB0BC}"/>
              </a:ext>
            </a:extLst>
          </p:cNvPr>
          <p:cNvSpPr txBox="1"/>
          <p:nvPr/>
        </p:nvSpPr>
        <p:spPr>
          <a:xfrm>
            <a:off x="2958774" y="5107579"/>
            <a:ext cx="8557233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print(i1&gt;&gt;1) #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输出“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</a:t>
            </a:r>
            <a:r>
              <a:rPr lang="en-US" altLang="zh-CN" sz="2400" dirty="0">
                <a:latin typeface="+mj-ea"/>
                <a:ea typeface="+mj-ea"/>
                <a:cs typeface="+mn-ea"/>
                <a:sym typeface="+mn-lt"/>
              </a:rPr>
              <a:t>”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。计算方法：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11B&gt;&gt;1=1B=1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111E470-17FC-480F-B75F-E43DF487B59F}"/>
              </a:ext>
            </a:extLst>
          </p:cNvPr>
          <p:cNvGrpSpPr/>
          <p:nvPr/>
        </p:nvGrpSpPr>
        <p:grpSpPr>
          <a:xfrm>
            <a:off x="980477" y="5013153"/>
            <a:ext cx="1370837" cy="656252"/>
            <a:chOff x="-8553" y="2593913"/>
            <a:chExt cx="1864069" cy="1096904"/>
          </a:xfrm>
        </p:grpSpPr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1E9EBFB8-4CE6-4F03-8A19-27E04F1BC73E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A83A229-2F3A-4278-9875-E1CF43027A3B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6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CE93191C-7D00-4831-8A1E-782BFA1F53D7}"/>
              </a:ext>
            </a:extLst>
          </p:cNvPr>
          <p:cNvSpPr/>
          <p:nvPr/>
        </p:nvSpPr>
        <p:spPr>
          <a:xfrm rot="5400000">
            <a:off x="2494383" y="1749943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6F2C2A58-6F9F-49CD-804F-D2269E40B95D}"/>
              </a:ext>
            </a:extLst>
          </p:cNvPr>
          <p:cNvSpPr/>
          <p:nvPr/>
        </p:nvSpPr>
        <p:spPr>
          <a:xfrm rot="5400000">
            <a:off x="2494383" y="3564611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3E94FB51-60C0-4BE2-B15F-467EE0CEF174}"/>
              </a:ext>
            </a:extLst>
          </p:cNvPr>
          <p:cNvSpPr/>
          <p:nvPr/>
        </p:nvSpPr>
        <p:spPr>
          <a:xfrm rot="5400000">
            <a:off x="2494383" y="5199907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7" grpId="0"/>
      <p:bldP spid="31" grpId="0"/>
      <p:bldP spid="35" grpId="0" animBg="1"/>
      <p:bldP spid="36" grpId="0" animBg="1"/>
      <p:bldP spid="3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02585D7-E4C6-43E2-9BEC-C3D548ED44E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已知两个数某个二进制位的值分别是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，结果位的值为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，则正在做的位运算可能为（    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09172D-DB83-4698-B9B2-FA859A1B7D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^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79788F-1DF4-4CCF-9A2E-EBF2B1A6177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|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34FCC2-BAD3-4D1B-83E0-C26D6DEB2B1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&amp;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858514-13CC-4C9D-BCFA-4A7384241C7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~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7F7FAE-8567-4468-BB10-313903ABFFAF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3F017A-5A41-47B9-A3C9-C9DF33F13D6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A6FEBE-DAD3-4974-A4A8-41C661413CC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C040BB-F748-46B1-80A0-23F7B318871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D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6FC19F5-2745-4CF5-972E-9F16DAC857E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D0659E3-1386-4173-93E2-B202D6B7177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BC8FD400-C587-4D2D-BE41-1B947739313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8CCE9F7C-AA7C-4D93-8B81-255099058A2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EFDE225A-1C58-4111-A6C4-7BA4512D5E1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503D2228-E9F8-41AD-99C9-73350C321BF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7AB93A7-7D16-4ACA-83AF-AB87CC30BB95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04410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1374531" y="2831456"/>
            <a:ext cx="9512491" cy="1125580"/>
            <a:chOff x="2631025" y="2872515"/>
            <a:chExt cx="9512491" cy="1125580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2648609" y="2890099"/>
              <a:ext cx="949490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66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身份运算符和成员运算符</a:t>
              </a:r>
              <a:endParaRPr lang="zh-CN" altLang="en-US" sz="66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2631025" y="2872515"/>
              <a:ext cx="949490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66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身份运算符和成员运算符</a:t>
              </a:r>
              <a:endParaRPr lang="zh-CN" altLang="en-US" sz="66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18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5" y="41063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身份运算符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693784" y="1048702"/>
            <a:ext cx="8717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身份运算用于比较两个对象是否对应同样的存储单元。</a:t>
            </a:r>
          </a:p>
          <a:p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KSO_Shape">
            <a:extLst>
              <a:ext uri="{FF2B5EF4-FFF2-40B4-BE49-F238E27FC236}">
                <a16:creationId xmlns:a16="http://schemas.microsoft.com/office/drawing/2014/main" id="{A583F9AA-DFE3-4C95-A8B2-585B10C6DE21}"/>
              </a:ext>
            </a:extLst>
          </p:cNvPr>
          <p:cNvSpPr/>
          <p:nvPr/>
        </p:nvSpPr>
        <p:spPr>
          <a:xfrm>
            <a:off x="1226805" y="4079118"/>
            <a:ext cx="10167065" cy="2529499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29390"/>
            <a:ext cx="772855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84050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TextBox 107">
            <a:extLst>
              <a:ext uri="{FF2B5EF4-FFF2-40B4-BE49-F238E27FC236}">
                <a16:creationId xmlns:a16="http://schemas.microsoft.com/office/drawing/2014/main" id="{5C3EA55D-8601-4EA2-B52F-5BE99A441E6E}"/>
              </a:ext>
            </a:extLst>
          </p:cNvPr>
          <p:cNvSpPr txBox="1"/>
          <p:nvPr/>
        </p:nvSpPr>
        <p:spPr>
          <a:xfrm>
            <a:off x="1781206" y="4107586"/>
            <a:ext cx="9419885" cy="2501035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程序在运行时，输入数据和输出数据都是存放在内存中。内存中的一个存储单元可以存储一个字节的数据，每个存储单元都有一个唯一的编号，称为内存地址。根据数据类型不同，其所占用的内存大小也不同。一个数据通常会占据内存中连续多个存储单元，起始存储单元的地址称为该数据的内存首地址。利用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id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函数可以查看一个数据的内存首地址。</a:t>
            </a:r>
          </a:p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x is y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等价于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id(x)==id(y)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，即判断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x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和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y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的内存首地址是否相同；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x is not y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等价于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id(x)!=id(y)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，即判断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x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和</a:t>
            </a:r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y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的内存首地址是否不相同。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6F787A3-5CB1-413C-88B8-1882A6103AA9}"/>
              </a:ext>
            </a:extLst>
          </p:cNvPr>
          <p:cNvGrpSpPr/>
          <p:nvPr/>
        </p:nvGrpSpPr>
        <p:grpSpPr>
          <a:xfrm>
            <a:off x="811552" y="3770416"/>
            <a:ext cx="877274" cy="877274"/>
            <a:chOff x="811552" y="3770416"/>
            <a:chExt cx="877274" cy="877274"/>
          </a:xfrm>
        </p:grpSpPr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E2E35AEF-98C0-46D3-96C3-A248FB2E7CEC}"/>
                </a:ext>
              </a:extLst>
            </p:cNvPr>
            <p:cNvSpPr/>
            <p:nvPr/>
          </p:nvSpPr>
          <p:spPr>
            <a:xfrm>
              <a:off x="811552" y="377041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4A8D674-9070-4176-9156-1BDE28A156A4}"/>
                </a:ext>
              </a:extLst>
            </p:cNvPr>
            <p:cNvSpPr/>
            <p:nvPr/>
          </p:nvSpPr>
          <p:spPr>
            <a:xfrm>
              <a:off x="851441" y="3978220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2858EE14-A500-4A75-8FF8-2DBAA193A43F}"/>
              </a:ext>
            </a:extLst>
          </p:cNvPr>
          <p:cNvGraphicFramePr>
            <a:graphicFrameLocks noGrp="1"/>
          </p:cNvGraphicFramePr>
          <p:nvPr/>
        </p:nvGraphicFramePr>
        <p:xfrm>
          <a:off x="1367820" y="1745509"/>
          <a:ext cx="10093252" cy="17971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0172">
                  <a:extLst>
                    <a:ext uri="{9D8B030D-6E8A-4147-A177-3AD203B41FA5}">
                      <a16:colId xmlns:a16="http://schemas.microsoft.com/office/drawing/2014/main" val="3240794208"/>
                    </a:ext>
                  </a:extLst>
                </a:gridCol>
                <a:gridCol w="1482571">
                  <a:extLst>
                    <a:ext uri="{9D8B030D-6E8A-4147-A177-3AD203B41FA5}">
                      <a16:colId xmlns:a16="http://schemas.microsoft.com/office/drawing/2014/main" val="477950739"/>
                    </a:ext>
                  </a:extLst>
                </a:gridCol>
                <a:gridCol w="7510509">
                  <a:extLst>
                    <a:ext uri="{9D8B030D-6E8A-4147-A177-3AD203B41FA5}">
                      <a16:colId xmlns:a16="http://schemas.microsoft.com/office/drawing/2014/main" val="3807927034"/>
                    </a:ext>
                  </a:extLst>
                </a:gridCol>
              </a:tblGrid>
              <a:tr h="59904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+mj-ea"/>
                        </a:rPr>
                        <a:t>运算符</a:t>
                      </a:r>
                      <a:endParaRPr lang="zh-CN" sz="20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+mj-ea"/>
                        </a:rPr>
                        <a:t>使用方法</a:t>
                      </a:r>
                      <a:endParaRPr lang="zh-CN" sz="20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+mj-ea"/>
                        </a:rPr>
                        <a:t>功能描述</a:t>
                      </a:r>
                      <a:endParaRPr lang="zh-CN" sz="20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638376"/>
                  </a:ext>
                </a:extLst>
              </a:tr>
              <a:tr h="59904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j-lt"/>
                          <a:ea typeface="+mj-ea"/>
                        </a:rPr>
                        <a:t>is</a:t>
                      </a:r>
                      <a:endParaRPr lang="zh-CN" sz="20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j-lt"/>
                          <a:ea typeface="+mj-ea"/>
                        </a:rPr>
                        <a:t>x is y</a:t>
                      </a:r>
                      <a:endParaRPr lang="zh-CN" sz="20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+mj-ea"/>
                        </a:rPr>
                        <a:t>如果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j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j-ea"/>
                        </a:rPr>
                        <a:t>和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j-ea"/>
                        </a:rPr>
                        <a:t>y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j-ea"/>
                        </a:rPr>
                        <a:t>对应同样的存储单元，则返回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j-ea"/>
                        </a:rPr>
                        <a:t>True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j-ea"/>
                        </a:rPr>
                        <a:t>；否则，返回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j-ea"/>
                        </a:rPr>
                        <a:t>False</a:t>
                      </a:r>
                      <a:endParaRPr lang="zh-CN" sz="20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49721"/>
                  </a:ext>
                </a:extLst>
              </a:tr>
              <a:tr h="59904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j-lt"/>
                          <a:ea typeface="+mj-ea"/>
                        </a:rPr>
                        <a:t>is not</a:t>
                      </a:r>
                      <a:endParaRPr lang="zh-CN" sz="2000" kern="10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j-lt"/>
                          <a:ea typeface="+mj-ea"/>
                        </a:rPr>
                        <a:t>x is not y</a:t>
                      </a:r>
                      <a:endParaRPr lang="zh-CN" sz="20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j-lt"/>
                          <a:ea typeface="+mj-ea"/>
                        </a:rPr>
                        <a:t>如果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j-ea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j-ea"/>
                        </a:rPr>
                        <a:t>和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j-ea"/>
                        </a:rPr>
                        <a:t>y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j-ea"/>
                        </a:rPr>
                        <a:t>不对应同样的存储单元，则返回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j-ea"/>
                        </a:rPr>
                        <a:t>True</a:t>
                      </a:r>
                      <a:r>
                        <a:rPr lang="zh-CN" sz="2000" kern="100" dirty="0">
                          <a:effectLst/>
                          <a:latin typeface="+mj-lt"/>
                          <a:ea typeface="+mj-ea"/>
                        </a:rPr>
                        <a:t>；否则，返回</a:t>
                      </a:r>
                      <a:r>
                        <a:rPr lang="en-US" sz="2000" kern="100" dirty="0">
                          <a:effectLst/>
                          <a:latin typeface="+mj-lt"/>
                          <a:ea typeface="+mj-ea"/>
                        </a:rPr>
                        <a:t>False</a:t>
                      </a:r>
                      <a:endParaRPr lang="zh-CN" sz="20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2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6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47" grpId="0" animBg="1"/>
      <p:bldP spid="3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5" y="47713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身份运算符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514478" y="140959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705902" y="2257384"/>
            <a:ext cx="53702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 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x,y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=15,15</a:t>
            </a: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2	print(x is y)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True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3	print(x is not y)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False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4	print(x is 15)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True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5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x,y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=[1,2,3],[1,2,3]</a:t>
            </a: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6	print(x is y)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False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7	print(x==y)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True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8	print(x is [1,2,3])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False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9	x=y</a:t>
            </a: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10	print(x is y)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True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”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243216" y="1890279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298363" y="1451642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623800" y="2058773"/>
            <a:ext cx="5518342" cy="4211443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KSO_Shape">
            <a:extLst>
              <a:ext uri="{FF2B5EF4-FFF2-40B4-BE49-F238E27FC236}">
                <a16:creationId xmlns:a16="http://schemas.microsoft.com/office/drawing/2014/main" id="{4184DC60-DF9D-4AA0-8998-F0BB07548439}"/>
              </a:ext>
            </a:extLst>
          </p:cNvPr>
          <p:cNvSpPr/>
          <p:nvPr/>
        </p:nvSpPr>
        <p:spPr>
          <a:xfrm>
            <a:off x="6705318" y="1899911"/>
            <a:ext cx="5073180" cy="4370305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1" name="TextBox 107">
            <a:extLst>
              <a:ext uri="{FF2B5EF4-FFF2-40B4-BE49-F238E27FC236}">
                <a16:creationId xmlns:a16="http://schemas.microsoft.com/office/drawing/2014/main" id="{935B517D-C8D2-46F7-AAD1-BD1554299F6C}"/>
              </a:ext>
            </a:extLst>
          </p:cNvPr>
          <p:cNvSpPr txBox="1"/>
          <p:nvPr/>
        </p:nvSpPr>
        <p:spPr>
          <a:xfrm>
            <a:off x="7214255" y="3046367"/>
            <a:ext cx="4193342" cy="2207686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algn="just"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如果赋值运算符“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=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的右操作数也是一个变量，则赋值运算后左操作数变量和右操作数变量会对应同样的存储单元。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79A2CD2-0DE5-4EB6-84ED-094D1FC0F707}"/>
              </a:ext>
            </a:extLst>
          </p:cNvPr>
          <p:cNvSpPr/>
          <p:nvPr/>
        </p:nvSpPr>
        <p:spPr>
          <a:xfrm>
            <a:off x="7576663" y="129185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08D15CC1-7367-468C-959D-2ADB5BC55D8F}"/>
              </a:ext>
            </a:extLst>
          </p:cNvPr>
          <p:cNvCxnSpPr>
            <a:cxnSpLocks/>
          </p:cNvCxnSpPr>
          <p:nvPr/>
        </p:nvCxnSpPr>
        <p:spPr>
          <a:xfrm>
            <a:off x="7412219" y="1771916"/>
            <a:ext cx="1465081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3783387-91F3-4EAB-8F19-8D5BA373E5C3}"/>
              </a:ext>
            </a:extLst>
          </p:cNvPr>
          <p:cNvGrpSpPr/>
          <p:nvPr/>
        </p:nvGrpSpPr>
        <p:grpSpPr>
          <a:xfrm>
            <a:off x="6467366" y="1333279"/>
            <a:ext cx="877274" cy="877274"/>
            <a:chOff x="836354" y="1156380"/>
            <a:chExt cx="877274" cy="877274"/>
          </a:xfrm>
        </p:grpSpPr>
        <p:sp>
          <p:nvSpPr>
            <p:cNvPr id="58" name="Oval 4011">
              <a:extLst>
                <a:ext uri="{FF2B5EF4-FFF2-40B4-BE49-F238E27FC236}">
                  <a16:creationId xmlns:a16="http://schemas.microsoft.com/office/drawing/2014/main" id="{94BAB146-3512-4694-AE29-B327956C0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6BBAB296-F4D0-44EA-B05E-6C9675C8347C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60" name="Freeform 138">
                <a:extLst>
                  <a:ext uri="{FF2B5EF4-FFF2-40B4-BE49-F238E27FC236}">
                    <a16:creationId xmlns:a16="http://schemas.microsoft.com/office/drawing/2014/main" id="{A9D8815D-356E-4136-A312-3F518FA4D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37">
                <a:extLst>
                  <a:ext uri="{FF2B5EF4-FFF2-40B4-BE49-F238E27FC236}">
                    <a16:creationId xmlns:a16="http://schemas.microsoft.com/office/drawing/2014/main" id="{6C7B2CB3-F015-4E35-BC5B-8A9BDC0E4F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38">
                <a:extLst>
                  <a:ext uri="{FF2B5EF4-FFF2-40B4-BE49-F238E27FC236}">
                    <a16:creationId xmlns:a16="http://schemas.microsoft.com/office/drawing/2014/main" id="{E9222FC6-E80D-4718-A70B-56132EDCB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39">
                <a:extLst>
                  <a:ext uri="{FF2B5EF4-FFF2-40B4-BE49-F238E27FC236}">
                    <a16:creationId xmlns:a16="http://schemas.microsoft.com/office/drawing/2014/main" id="{0EDF6BF3-2BC4-4203-B6BF-78E1BA03B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40">
                <a:extLst>
                  <a:ext uri="{FF2B5EF4-FFF2-40B4-BE49-F238E27FC236}">
                    <a16:creationId xmlns:a16="http://schemas.microsoft.com/office/drawing/2014/main" id="{3D9DACFB-B7D6-44F5-992F-AD5FC90B6C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41">
                <a:extLst>
                  <a:ext uri="{FF2B5EF4-FFF2-40B4-BE49-F238E27FC236}">
                    <a16:creationId xmlns:a16="http://schemas.microsoft.com/office/drawing/2014/main" id="{348BE7D9-4EEE-4D4A-B92F-07EA22F0C3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19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  <p:bldP spid="46" grpId="0" animBg="1"/>
      <p:bldP spid="51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157008" y="477138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表示数据的量的分类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004333" y="179081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常量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960976" y="2618520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是指在程序运行过程中值不能发生改变的量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542668" y="2270878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549987" y="2372439"/>
            <a:ext cx="9625451" cy="125395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DF7B1F-5F85-4329-868A-40B9E312FA57}"/>
              </a:ext>
            </a:extLst>
          </p:cNvPr>
          <p:cNvGrpSpPr/>
          <p:nvPr/>
        </p:nvGrpSpPr>
        <p:grpSpPr>
          <a:xfrm>
            <a:off x="597815" y="1832241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7C3EA08-641D-4238-B293-868E026B5345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19" name="Freeform 138">
                <a:extLst>
                  <a:ext uri="{FF2B5EF4-FFF2-40B4-BE49-F238E27FC236}">
                    <a16:creationId xmlns:a16="http://schemas.microsoft.com/office/drawing/2014/main" id="{28DD5A09-2419-452C-B173-000D1E0B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14" name="Freeform 137">
                <a:extLst>
                  <a:ext uri="{FF2B5EF4-FFF2-40B4-BE49-F238E27FC236}">
                    <a16:creationId xmlns:a16="http://schemas.microsoft.com/office/drawing/2014/main" id="{2D80D8B5-8258-4680-A645-0C8CA457F3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15" name="Freeform 138">
                <a:extLst>
                  <a:ext uri="{FF2B5EF4-FFF2-40B4-BE49-F238E27FC236}">
                    <a16:creationId xmlns:a16="http://schemas.microsoft.com/office/drawing/2014/main" id="{7438A8E0-1EAC-49C2-8F6E-B0D9F6868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16" name="Freeform 139">
                <a:extLst>
                  <a:ext uri="{FF2B5EF4-FFF2-40B4-BE49-F238E27FC236}">
                    <a16:creationId xmlns:a16="http://schemas.microsoft.com/office/drawing/2014/main" id="{3A97066D-7DEB-4C0F-BC46-638901D92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17" name="Freeform 140">
                <a:extLst>
                  <a:ext uri="{FF2B5EF4-FFF2-40B4-BE49-F238E27FC236}">
                    <a16:creationId xmlns:a16="http://schemas.microsoft.com/office/drawing/2014/main" id="{C59EB290-539B-4FEE-96CB-82C00759D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:a16="http://schemas.microsoft.com/office/drawing/2014/main" id="{9A4636D2-88CD-4851-8D9D-F93B8A4088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</p:grpSp>
      </p:grpSp>
      <p:sp>
        <p:nvSpPr>
          <p:cNvPr id="25" name="KSO_Shape">
            <a:extLst>
              <a:ext uri="{FF2B5EF4-FFF2-40B4-BE49-F238E27FC236}">
                <a16:creationId xmlns:a16="http://schemas.microsoft.com/office/drawing/2014/main" id="{C0137422-7A7A-4AF0-8609-C5C1131C15AF}"/>
              </a:ext>
            </a:extLst>
          </p:cNvPr>
          <p:cNvSpPr/>
          <p:nvPr/>
        </p:nvSpPr>
        <p:spPr>
          <a:xfrm>
            <a:off x="1542668" y="3956356"/>
            <a:ext cx="9625451" cy="125395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AAE2E6-C005-4CEA-BA7C-CAE25CDFF070}"/>
              </a:ext>
            </a:extLst>
          </p:cNvPr>
          <p:cNvSpPr/>
          <p:nvPr/>
        </p:nvSpPr>
        <p:spPr>
          <a:xfrm>
            <a:off x="1960976" y="4275936"/>
            <a:ext cx="3504486" cy="58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3.5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3+4i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"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abc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14520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  <p:bldP spid="25" grpId="0" animBg="1"/>
      <p:bldP spid="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4" y="49516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成员运算符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BD9B915-12B5-456B-89EF-A63C76096C35}"/>
              </a:ext>
            </a:extLst>
          </p:cNvPr>
          <p:cNvGrpSpPr/>
          <p:nvPr/>
        </p:nvGrpSpPr>
        <p:grpSpPr>
          <a:xfrm>
            <a:off x="1051008" y="1109874"/>
            <a:ext cx="1524000" cy="1524000"/>
            <a:chOff x="6157773" y="1285506"/>
            <a:chExt cx="1524000" cy="1524000"/>
          </a:xfrm>
        </p:grpSpPr>
        <p:sp>
          <p:nvSpPr>
            <p:cNvPr id="6" name="泪滴形 5">
              <a:extLst>
                <a:ext uri="{FF2B5EF4-FFF2-40B4-BE49-F238E27FC236}">
                  <a16:creationId xmlns:a16="http://schemas.microsoft.com/office/drawing/2014/main" id="{9C91D72C-6341-4BA8-BCC4-43A0F90A5B1A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8396E4D-C207-45FD-8627-F1CA05E12032}"/>
                </a:ext>
              </a:extLst>
            </p:cNvPr>
            <p:cNvSpPr/>
            <p:nvPr/>
          </p:nvSpPr>
          <p:spPr>
            <a:xfrm>
              <a:off x="6365775" y="1632007"/>
              <a:ext cx="11079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成员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运算符</a:t>
              </a: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B1D011F-4D49-4614-8C70-3606ED3E35D4}"/>
              </a:ext>
            </a:extLst>
          </p:cNvPr>
          <p:cNvCxnSpPr>
            <a:cxnSpLocks/>
          </p:cNvCxnSpPr>
          <p:nvPr/>
        </p:nvCxnSpPr>
        <p:spPr>
          <a:xfrm flipV="1">
            <a:off x="2610762" y="1933977"/>
            <a:ext cx="8413311" cy="1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C1C9E6C-D2F4-4442-BFA8-B3C564181326}"/>
              </a:ext>
            </a:extLst>
          </p:cNvPr>
          <p:cNvSpPr/>
          <p:nvPr/>
        </p:nvSpPr>
        <p:spPr>
          <a:xfrm>
            <a:off x="2530468" y="2228671"/>
            <a:ext cx="8918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成员运算用于判断一个可迭代对象（序列、集合或字典）中是否包含某个元素。</a:t>
            </a:r>
          </a:p>
          <a:p>
            <a:pPr>
              <a:spcBef>
                <a:spcPct val="0"/>
              </a:spcBef>
              <a:defRPr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3948BA4-4D26-4AB6-83BC-91A92D1DFC34}"/>
              </a:ext>
            </a:extLst>
          </p:cNvPr>
          <p:cNvGraphicFramePr>
            <a:graphicFrameLocks noGrp="1"/>
          </p:cNvGraphicFramePr>
          <p:nvPr/>
        </p:nvGraphicFramePr>
        <p:xfrm>
          <a:off x="540264" y="3723693"/>
          <a:ext cx="11111469" cy="1710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749">
                  <a:extLst>
                    <a:ext uri="{9D8B030D-6E8A-4147-A177-3AD203B41FA5}">
                      <a16:colId xmlns:a16="http://schemas.microsoft.com/office/drawing/2014/main" val="149251459"/>
                    </a:ext>
                  </a:extLst>
                </a:gridCol>
                <a:gridCol w="1855060">
                  <a:extLst>
                    <a:ext uri="{9D8B030D-6E8A-4147-A177-3AD203B41FA5}">
                      <a16:colId xmlns:a16="http://schemas.microsoft.com/office/drawing/2014/main" val="2944345640"/>
                    </a:ext>
                  </a:extLst>
                </a:gridCol>
                <a:gridCol w="7815660">
                  <a:extLst>
                    <a:ext uri="{9D8B030D-6E8A-4147-A177-3AD203B41FA5}">
                      <a16:colId xmlns:a16="http://schemas.microsoft.com/office/drawing/2014/main" val="2374900358"/>
                    </a:ext>
                  </a:extLst>
                </a:gridCol>
              </a:tblGrid>
              <a:tr h="671600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运算符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256" marR="114256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使用方法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256" marR="114256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功能描述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256" marR="114256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63463"/>
                  </a:ext>
                </a:extLst>
              </a:tr>
              <a:tr h="635448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in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256" marR="114256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x in y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256" marR="114256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如果</a:t>
                      </a:r>
                      <a:r>
                        <a:rPr lang="en-US" sz="2000" kern="100" dirty="0">
                          <a:effectLst/>
                        </a:rPr>
                        <a:t>x</a:t>
                      </a:r>
                      <a:r>
                        <a:rPr lang="zh-CN" sz="2000" kern="100" dirty="0">
                          <a:effectLst/>
                        </a:rPr>
                        <a:t>是可迭代对象</a:t>
                      </a:r>
                      <a:r>
                        <a:rPr lang="en-US" sz="2000" kern="100" dirty="0">
                          <a:effectLst/>
                        </a:rPr>
                        <a:t>y</a:t>
                      </a:r>
                      <a:r>
                        <a:rPr lang="zh-CN" sz="2000" kern="100" dirty="0">
                          <a:effectLst/>
                        </a:rPr>
                        <a:t>的一个元素，则返回</a:t>
                      </a:r>
                      <a:r>
                        <a:rPr lang="en-US" sz="2000" kern="100" dirty="0">
                          <a:effectLst/>
                        </a:rPr>
                        <a:t>True</a:t>
                      </a:r>
                      <a:r>
                        <a:rPr lang="zh-CN" sz="2000" kern="100" dirty="0">
                          <a:effectLst/>
                        </a:rPr>
                        <a:t>；否则，返回</a:t>
                      </a:r>
                      <a:r>
                        <a:rPr lang="en-US" sz="2000" kern="100" dirty="0">
                          <a:effectLst/>
                        </a:rPr>
                        <a:t>False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256" marR="114256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758300"/>
                  </a:ext>
                </a:extLst>
              </a:tr>
              <a:tr h="40296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not in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256" marR="114256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x not in y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256" marR="114256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如果</a:t>
                      </a:r>
                      <a:r>
                        <a:rPr lang="en-US" sz="2000" kern="100" dirty="0">
                          <a:effectLst/>
                        </a:rPr>
                        <a:t>x</a:t>
                      </a:r>
                      <a:r>
                        <a:rPr lang="zh-CN" sz="2000" kern="100" dirty="0">
                          <a:effectLst/>
                        </a:rPr>
                        <a:t>不是可迭代对象</a:t>
                      </a:r>
                      <a:r>
                        <a:rPr lang="en-US" sz="2000" kern="100" dirty="0">
                          <a:effectLst/>
                        </a:rPr>
                        <a:t>y</a:t>
                      </a:r>
                      <a:r>
                        <a:rPr lang="zh-CN" sz="2000" kern="100" dirty="0">
                          <a:effectLst/>
                        </a:rPr>
                        <a:t>的一个元素，则返回</a:t>
                      </a:r>
                      <a:r>
                        <a:rPr lang="en-US" sz="2000" kern="100" dirty="0">
                          <a:effectLst/>
                        </a:rPr>
                        <a:t>True</a:t>
                      </a:r>
                      <a:r>
                        <a:rPr lang="zh-CN" sz="2000" kern="100" dirty="0">
                          <a:effectLst/>
                        </a:rPr>
                        <a:t>；否则，返回</a:t>
                      </a:r>
                      <a:r>
                        <a:rPr lang="en-US" sz="2000" kern="100" dirty="0">
                          <a:effectLst/>
                        </a:rPr>
                        <a:t>False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256" marR="114256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75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1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5" y="511571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成员运算符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028F14-F891-42CD-BC65-51092324B98E}"/>
              </a:ext>
            </a:extLst>
          </p:cNvPr>
          <p:cNvSpPr/>
          <p:nvPr/>
        </p:nvSpPr>
        <p:spPr>
          <a:xfrm>
            <a:off x="1514478" y="135244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DA5EBF4-D3EF-4E3D-A286-DBACB72B64F7}"/>
              </a:ext>
            </a:extLst>
          </p:cNvPr>
          <p:cNvSpPr/>
          <p:nvPr/>
        </p:nvSpPr>
        <p:spPr>
          <a:xfrm>
            <a:off x="771891" y="2258715"/>
            <a:ext cx="465735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x,y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=15,['abc',15,True]</a:t>
            </a: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2	print(x in y)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True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3	x=20</a:t>
            </a: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4	print(x not in y)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True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5	y=(20,'Python')</a:t>
            </a: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6	print(x in y)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True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7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x,y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='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Py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','Python'</a:t>
            </a: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8	print(x in y)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True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9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x,y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=20,{15,20,25}</a:t>
            </a: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10	print(x in y)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True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11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x,y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='one',{'one':1,'two':2,'three':3}</a:t>
            </a:r>
          </a:p>
          <a:p>
            <a:pPr marR="363855" indent="200025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12	print(x in y)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True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  <a:p>
            <a:pPr marR="363855" indent="200025">
              <a:spcAft>
                <a:spcPts val="0"/>
              </a:spcAft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38600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13	print(1 in y)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False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”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6247FD3-1AD9-431D-BAD8-755A9521E180}"/>
              </a:ext>
            </a:extLst>
          </p:cNvPr>
          <p:cNvCxnSpPr>
            <a:cxnSpLocks/>
          </p:cNvCxnSpPr>
          <p:nvPr/>
        </p:nvCxnSpPr>
        <p:spPr>
          <a:xfrm>
            <a:off x="1243216" y="1833129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77FE023-3DE5-4150-ADE5-804BFE598456}"/>
              </a:ext>
            </a:extLst>
          </p:cNvPr>
          <p:cNvGrpSpPr/>
          <p:nvPr/>
        </p:nvGrpSpPr>
        <p:grpSpPr>
          <a:xfrm>
            <a:off x="298363" y="1394492"/>
            <a:ext cx="877274" cy="877274"/>
            <a:chOff x="7024688" y="1536700"/>
            <a:chExt cx="982663" cy="982663"/>
          </a:xfrm>
        </p:grpSpPr>
        <p:sp>
          <p:nvSpPr>
            <p:cNvPr id="23" name="Oval 4011">
              <a:extLst>
                <a:ext uri="{FF2B5EF4-FFF2-40B4-BE49-F238E27FC236}">
                  <a16:creationId xmlns:a16="http://schemas.microsoft.com/office/drawing/2014/main" id="{8DE5D2C5-8624-4824-BED5-5764FD146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4" name="Rectangle 4012">
              <a:extLst>
                <a:ext uri="{FF2B5EF4-FFF2-40B4-BE49-F238E27FC236}">
                  <a16:creationId xmlns:a16="http://schemas.microsoft.com/office/drawing/2014/main" id="{A9A8F973-91CC-4E2F-B704-5FB1FAC8A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013">
              <a:extLst>
                <a:ext uri="{FF2B5EF4-FFF2-40B4-BE49-F238E27FC236}">
                  <a16:creationId xmlns:a16="http://schemas.microsoft.com/office/drawing/2014/main" id="{2D7E13EF-AE8B-47E3-933A-C73A50EFA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014">
              <a:extLst>
                <a:ext uri="{FF2B5EF4-FFF2-40B4-BE49-F238E27FC236}">
                  <a16:creationId xmlns:a16="http://schemas.microsoft.com/office/drawing/2014/main" id="{826C9F99-C54B-4EAE-B1DD-B1F9A65EC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15">
              <a:extLst>
                <a:ext uri="{FF2B5EF4-FFF2-40B4-BE49-F238E27FC236}">
                  <a16:creationId xmlns:a16="http://schemas.microsoft.com/office/drawing/2014/main" id="{2C057511-1515-4E9D-8609-EB6E32463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4016">
              <a:extLst>
                <a:ext uri="{FF2B5EF4-FFF2-40B4-BE49-F238E27FC236}">
                  <a16:creationId xmlns:a16="http://schemas.microsoft.com/office/drawing/2014/main" id="{8895386D-D359-4804-9D46-BB52853DF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17">
              <a:extLst>
                <a:ext uri="{FF2B5EF4-FFF2-40B4-BE49-F238E27FC236}">
                  <a16:creationId xmlns:a16="http://schemas.microsoft.com/office/drawing/2014/main" id="{D9114834-4DE9-4D32-8F71-D67AC608C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18">
              <a:extLst>
                <a:ext uri="{FF2B5EF4-FFF2-40B4-BE49-F238E27FC236}">
                  <a16:creationId xmlns:a16="http://schemas.microsoft.com/office/drawing/2014/main" id="{5EE34115-2C3D-441A-BA11-5C160968C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19">
              <a:extLst>
                <a:ext uri="{FF2B5EF4-FFF2-40B4-BE49-F238E27FC236}">
                  <a16:creationId xmlns:a16="http://schemas.microsoft.com/office/drawing/2014/main" id="{74FF64FE-110C-47D6-A310-4EFEBF715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20">
              <a:extLst>
                <a:ext uri="{FF2B5EF4-FFF2-40B4-BE49-F238E27FC236}">
                  <a16:creationId xmlns:a16="http://schemas.microsoft.com/office/drawing/2014/main" id="{9BC6EE85-2670-4635-88B2-F96B9260E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4021">
              <a:extLst>
                <a:ext uri="{FF2B5EF4-FFF2-40B4-BE49-F238E27FC236}">
                  <a16:creationId xmlns:a16="http://schemas.microsoft.com/office/drawing/2014/main" id="{4B196590-B3E7-4387-9221-A9A7C7B90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4022">
              <a:extLst>
                <a:ext uri="{FF2B5EF4-FFF2-40B4-BE49-F238E27FC236}">
                  <a16:creationId xmlns:a16="http://schemas.microsoft.com/office/drawing/2014/main" id="{C72217DE-3625-4AA3-881D-53EC7763D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4023">
              <a:extLst>
                <a:ext uri="{FF2B5EF4-FFF2-40B4-BE49-F238E27FC236}">
                  <a16:creationId xmlns:a16="http://schemas.microsoft.com/office/drawing/2014/main" id="{985776C7-F316-4D49-A73B-8E714CA5B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4024">
              <a:extLst>
                <a:ext uri="{FF2B5EF4-FFF2-40B4-BE49-F238E27FC236}">
                  <a16:creationId xmlns:a16="http://schemas.microsoft.com/office/drawing/2014/main" id="{3B8083CC-9270-4A10-BA9C-5A0A6151F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4026">
              <a:extLst>
                <a:ext uri="{FF2B5EF4-FFF2-40B4-BE49-F238E27FC236}">
                  <a16:creationId xmlns:a16="http://schemas.microsoft.com/office/drawing/2014/main" id="{7F78A889-F65C-4ABD-9554-6C161E9DA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Rectangle 4027">
              <a:extLst>
                <a:ext uri="{FF2B5EF4-FFF2-40B4-BE49-F238E27FC236}">
                  <a16:creationId xmlns:a16="http://schemas.microsoft.com/office/drawing/2014/main" id="{D956388C-158A-4A2A-B0DA-E1CDCB5A3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Rectangle 4028">
              <a:extLst>
                <a:ext uri="{FF2B5EF4-FFF2-40B4-BE49-F238E27FC236}">
                  <a16:creationId xmlns:a16="http://schemas.microsoft.com/office/drawing/2014/main" id="{5116F875-0024-4745-B3D2-FD05D6A59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4029">
              <a:extLst>
                <a:ext uri="{FF2B5EF4-FFF2-40B4-BE49-F238E27FC236}">
                  <a16:creationId xmlns:a16="http://schemas.microsoft.com/office/drawing/2014/main" id="{8D91EFD7-7E9D-4690-A3FD-266FB74A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Rectangle 4030">
              <a:extLst>
                <a:ext uri="{FF2B5EF4-FFF2-40B4-BE49-F238E27FC236}">
                  <a16:creationId xmlns:a16="http://schemas.microsoft.com/office/drawing/2014/main" id="{4838EF58-A19D-4C11-A644-60F0EDAC1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031">
              <a:extLst>
                <a:ext uri="{FF2B5EF4-FFF2-40B4-BE49-F238E27FC236}">
                  <a16:creationId xmlns:a16="http://schemas.microsoft.com/office/drawing/2014/main" id="{607E5089-5F86-4458-B711-E689F581E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4032">
              <a:extLst>
                <a:ext uri="{FF2B5EF4-FFF2-40B4-BE49-F238E27FC236}">
                  <a16:creationId xmlns:a16="http://schemas.microsoft.com/office/drawing/2014/main" id="{C8F51767-10A1-42B7-9417-FAB2620C5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Rectangle 4033">
              <a:extLst>
                <a:ext uri="{FF2B5EF4-FFF2-40B4-BE49-F238E27FC236}">
                  <a16:creationId xmlns:a16="http://schemas.microsoft.com/office/drawing/2014/main" id="{AD29AC50-7929-46F3-86C2-BFB96E8D4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4034">
              <a:extLst>
                <a:ext uri="{FF2B5EF4-FFF2-40B4-BE49-F238E27FC236}">
                  <a16:creationId xmlns:a16="http://schemas.microsoft.com/office/drawing/2014/main" id="{48D117C9-DDEE-4CB5-8341-EDA309D98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Rectangle 4035">
              <a:extLst>
                <a:ext uri="{FF2B5EF4-FFF2-40B4-BE49-F238E27FC236}">
                  <a16:creationId xmlns:a16="http://schemas.microsoft.com/office/drawing/2014/main" id="{696FE303-A9B1-4018-BB65-CE231A40A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4036">
              <a:extLst>
                <a:ext uri="{FF2B5EF4-FFF2-40B4-BE49-F238E27FC236}">
                  <a16:creationId xmlns:a16="http://schemas.microsoft.com/office/drawing/2014/main" id="{0B04D785-2677-4BB5-BED5-7C83F2814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4037">
              <a:extLst>
                <a:ext uri="{FF2B5EF4-FFF2-40B4-BE49-F238E27FC236}">
                  <a16:creationId xmlns:a16="http://schemas.microsoft.com/office/drawing/2014/main" id="{F6BEA4B8-AE4A-442E-8257-360137655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4038">
              <a:extLst>
                <a:ext uri="{FF2B5EF4-FFF2-40B4-BE49-F238E27FC236}">
                  <a16:creationId xmlns:a16="http://schemas.microsoft.com/office/drawing/2014/main" id="{57CEFEC2-B14F-451D-A851-E9EBE7A93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4039">
              <a:extLst>
                <a:ext uri="{FF2B5EF4-FFF2-40B4-BE49-F238E27FC236}">
                  <a16:creationId xmlns:a16="http://schemas.microsoft.com/office/drawing/2014/main" id="{9B9D8939-4C10-4D51-83C5-26F78E9F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4040">
              <a:extLst>
                <a:ext uri="{FF2B5EF4-FFF2-40B4-BE49-F238E27FC236}">
                  <a16:creationId xmlns:a16="http://schemas.microsoft.com/office/drawing/2014/main" id="{517FBC4B-C580-4921-A440-BF009C825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4041">
              <a:extLst>
                <a:ext uri="{FF2B5EF4-FFF2-40B4-BE49-F238E27FC236}">
                  <a16:creationId xmlns:a16="http://schemas.microsoft.com/office/drawing/2014/main" id="{65CBA4B7-0478-434C-9676-83BE6997A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4042">
              <a:extLst>
                <a:ext uri="{FF2B5EF4-FFF2-40B4-BE49-F238E27FC236}">
                  <a16:creationId xmlns:a16="http://schemas.microsoft.com/office/drawing/2014/main" id="{B4355FEA-3821-4DF9-8100-E5D16A1F6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KSO_Shape">
            <a:extLst>
              <a:ext uri="{FF2B5EF4-FFF2-40B4-BE49-F238E27FC236}">
                <a16:creationId xmlns:a16="http://schemas.microsoft.com/office/drawing/2014/main" id="{153BAB1B-D68C-43B0-A8BB-07C30EFF3502}"/>
              </a:ext>
            </a:extLst>
          </p:cNvPr>
          <p:cNvSpPr/>
          <p:nvPr/>
        </p:nvSpPr>
        <p:spPr>
          <a:xfrm>
            <a:off x="623800" y="2001623"/>
            <a:ext cx="5518342" cy="4484138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KSO_Shape">
            <a:extLst>
              <a:ext uri="{FF2B5EF4-FFF2-40B4-BE49-F238E27FC236}">
                <a16:creationId xmlns:a16="http://schemas.microsoft.com/office/drawing/2014/main" id="{7734082E-4959-49D1-9457-645568AC6B57}"/>
              </a:ext>
            </a:extLst>
          </p:cNvPr>
          <p:cNvSpPr/>
          <p:nvPr/>
        </p:nvSpPr>
        <p:spPr>
          <a:xfrm>
            <a:off x="6705318" y="1842761"/>
            <a:ext cx="5073180" cy="4653286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6" name="TextBox 107">
            <a:extLst>
              <a:ext uri="{FF2B5EF4-FFF2-40B4-BE49-F238E27FC236}">
                <a16:creationId xmlns:a16="http://schemas.microsoft.com/office/drawing/2014/main" id="{CB9EA825-F99D-4508-BE7B-48AFB288E633}"/>
              </a:ext>
            </a:extLst>
          </p:cNvPr>
          <p:cNvSpPr txBox="1"/>
          <p:nvPr/>
        </p:nvSpPr>
        <p:spPr>
          <a:xfrm>
            <a:off x="7260052" y="3188504"/>
            <a:ext cx="4193342" cy="2207686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使用成员运算符判断一个数据是否是字典中的元素，实际上就是判断该数据是否是字典中某个元素的键。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3345D3F-F49E-4129-86B4-112FBCA1EB53}"/>
              </a:ext>
            </a:extLst>
          </p:cNvPr>
          <p:cNvSpPr/>
          <p:nvPr/>
        </p:nvSpPr>
        <p:spPr>
          <a:xfrm>
            <a:off x="7576663" y="12347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16222BC-BA11-402A-A8A3-49811D3E88B3}"/>
              </a:ext>
            </a:extLst>
          </p:cNvPr>
          <p:cNvCxnSpPr>
            <a:cxnSpLocks/>
          </p:cNvCxnSpPr>
          <p:nvPr/>
        </p:nvCxnSpPr>
        <p:spPr>
          <a:xfrm>
            <a:off x="7412219" y="1714766"/>
            <a:ext cx="1465081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BE964DF-6C36-4042-8EB6-209FBD1F8208}"/>
              </a:ext>
            </a:extLst>
          </p:cNvPr>
          <p:cNvGrpSpPr/>
          <p:nvPr/>
        </p:nvGrpSpPr>
        <p:grpSpPr>
          <a:xfrm>
            <a:off x="6467366" y="1276129"/>
            <a:ext cx="877274" cy="877274"/>
            <a:chOff x="836354" y="1156380"/>
            <a:chExt cx="877274" cy="877274"/>
          </a:xfrm>
        </p:grpSpPr>
        <p:sp>
          <p:nvSpPr>
            <p:cNvPr id="70" name="Oval 4011">
              <a:extLst>
                <a:ext uri="{FF2B5EF4-FFF2-40B4-BE49-F238E27FC236}">
                  <a16:creationId xmlns:a16="http://schemas.microsoft.com/office/drawing/2014/main" id="{61D5EAD0-70E1-4A36-888A-1DA286B70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47202330-4F08-4D6C-960F-BF324110E3F8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72" name="Freeform 138">
                <a:extLst>
                  <a:ext uri="{FF2B5EF4-FFF2-40B4-BE49-F238E27FC236}">
                    <a16:creationId xmlns:a16="http://schemas.microsoft.com/office/drawing/2014/main" id="{55EFA352-5580-473F-9B24-020176723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37">
                <a:extLst>
                  <a:ext uri="{FF2B5EF4-FFF2-40B4-BE49-F238E27FC236}">
                    <a16:creationId xmlns:a16="http://schemas.microsoft.com/office/drawing/2014/main" id="{0C0B189A-BAAF-41A0-9A9B-D38B5B71BE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38">
                <a:extLst>
                  <a:ext uri="{FF2B5EF4-FFF2-40B4-BE49-F238E27FC236}">
                    <a16:creationId xmlns:a16="http://schemas.microsoft.com/office/drawing/2014/main" id="{E64C9042-86FE-415D-B6AB-AEC1BC43B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39">
                <a:extLst>
                  <a:ext uri="{FF2B5EF4-FFF2-40B4-BE49-F238E27FC236}">
                    <a16:creationId xmlns:a16="http://schemas.microsoft.com/office/drawing/2014/main" id="{416725F6-CD46-42BC-BC0E-979C6DF63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40">
                <a:extLst>
                  <a:ext uri="{FF2B5EF4-FFF2-40B4-BE49-F238E27FC236}">
                    <a16:creationId xmlns:a16="http://schemas.microsoft.com/office/drawing/2014/main" id="{28BB9A6C-F4AD-4E4C-803E-740D3324F1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41">
                <a:extLst>
                  <a:ext uri="{FF2B5EF4-FFF2-40B4-BE49-F238E27FC236}">
                    <a16:creationId xmlns:a16="http://schemas.microsoft.com/office/drawing/2014/main" id="{1D4EEE23-6947-4551-8D2E-28EBCF43F7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144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/>
      <p:bldP spid="64" grpId="0" animBg="1"/>
      <p:bldP spid="65" grpId="0" animBg="1"/>
      <p:bldP spid="66" grpId="0"/>
      <p:bldP spid="6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C4FA25-EB64-4DEC-8660-47223B3C886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368408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请写出下面程序的输出结果。</a:t>
            </a:r>
          </a:p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x,y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=[1,2,3],[1,2,3]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print(x==y)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print(x is y)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5129E48-ED9A-4C4E-96C0-F09199DEC9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73090E-3FB4-40EC-930C-8FFC1A594EB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正常使用填空题需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3.0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84B6F2-4596-45A1-94D3-9C28EB9D32F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4EA77A18-A06C-4EFB-B337-4A79283110D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F14F3269-FDDA-43A5-9633-93534A8D309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F3C7F499-6A9A-4878-A1A9-33C11E3D588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A814B88F-BB6C-44C8-99EC-F870B0CF628B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CAD3E8-02EE-4B7C-A774-7A13E8F5C26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4641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864705" y="2858212"/>
            <a:ext cx="10362931" cy="1125117"/>
            <a:chOff x="2626971" y="2872978"/>
            <a:chExt cx="10362931" cy="112511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2648609" y="2890099"/>
              <a:ext cx="103412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66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序列运算符和运算符优先级</a:t>
              </a:r>
              <a:endParaRPr lang="zh-CN" altLang="en-US" sz="66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2626971" y="2872978"/>
              <a:ext cx="103412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66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序列运算符和运算符优先级</a:t>
              </a:r>
              <a:endParaRPr lang="zh-CN" altLang="en-US" sz="66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94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5" y="41063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序列运算符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693785" y="1544557"/>
            <a:ext cx="4402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用于序列操作的运算符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2025245"/>
            <a:ext cx="772855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1336355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65AE566A-F55B-4D4A-B04D-4FCFC4AA80D4}"/>
              </a:ext>
            </a:extLst>
          </p:cNvPr>
          <p:cNvGraphicFramePr>
            <a:graphicFrameLocks noGrp="1"/>
          </p:cNvGraphicFramePr>
          <p:nvPr/>
        </p:nvGraphicFramePr>
        <p:xfrm>
          <a:off x="1156651" y="2891158"/>
          <a:ext cx="10163222" cy="1917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9418">
                  <a:extLst>
                    <a:ext uri="{9D8B030D-6E8A-4147-A177-3AD203B41FA5}">
                      <a16:colId xmlns:a16="http://schemas.microsoft.com/office/drawing/2014/main" val="382786339"/>
                    </a:ext>
                  </a:extLst>
                </a:gridCol>
                <a:gridCol w="1571269">
                  <a:extLst>
                    <a:ext uri="{9D8B030D-6E8A-4147-A177-3AD203B41FA5}">
                      <a16:colId xmlns:a16="http://schemas.microsoft.com/office/drawing/2014/main" val="785407432"/>
                    </a:ext>
                  </a:extLst>
                </a:gridCol>
                <a:gridCol w="6792535">
                  <a:extLst>
                    <a:ext uri="{9D8B030D-6E8A-4147-A177-3AD203B41FA5}">
                      <a16:colId xmlns:a16="http://schemas.microsoft.com/office/drawing/2014/main" val="3938635694"/>
                    </a:ext>
                  </a:extLst>
                </a:gridCol>
              </a:tblGrid>
              <a:tr h="88129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运算符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5615" marR="115615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使用方法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5615" marR="115615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</a:rPr>
                        <a:t>功能描述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5615" marR="115615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51762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+</a:t>
                      </a:r>
                      <a:r>
                        <a:rPr lang="zh-CN" sz="2000" kern="100" dirty="0">
                          <a:effectLst/>
                        </a:rPr>
                        <a:t>（拼接）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5615" marR="115615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x+y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5615" marR="115615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将序列</a:t>
                      </a:r>
                      <a:r>
                        <a:rPr lang="en-US" sz="2000" kern="100" dirty="0">
                          <a:effectLst/>
                        </a:rPr>
                        <a:t>x</a:t>
                      </a:r>
                      <a:r>
                        <a:rPr lang="zh-CN" sz="2000" kern="100" dirty="0">
                          <a:effectLst/>
                        </a:rPr>
                        <a:t>和序列</a:t>
                      </a:r>
                      <a:r>
                        <a:rPr lang="en-US" sz="2000" kern="100" dirty="0">
                          <a:effectLst/>
                        </a:rPr>
                        <a:t>y</a:t>
                      </a:r>
                      <a:r>
                        <a:rPr lang="zh-CN" sz="2000" kern="100" dirty="0">
                          <a:effectLst/>
                        </a:rPr>
                        <a:t>中的元素连接，生成一个新的序列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5615" marR="115615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7148"/>
                  </a:ext>
                </a:extLst>
              </a:tr>
              <a:tr h="407758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*</a:t>
                      </a:r>
                      <a:r>
                        <a:rPr lang="zh-CN" sz="2000" kern="100" dirty="0">
                          <a:effectLst/>
                        </a:rPr>
                        <a:t>（重复）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5615" marR="115615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x*n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5615" marR="115615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将序列</a:t>
                      </a:r>
                      <a:r>
                        <a:rPr lang="en-US" sz="2000" kern="100" dirty="0">
                          <a:effectLst/>
                        </a:rPr>
                        <a:t>x</a:t>
                      </a:r>
                      <a:r>
                        <a:rPr lang="zh-CN" sz="2000" kern="100" dirty="0">
                          <a:effectLst/>
                        </a:rPr>
                        <a:t>中的元素重复</a:t>
                      </a:r>
                      <a:r>
                        <a:rPr lang="en-US" sz="2000" kern="100" dirty="0">
                          <a:effectLst/>
                        </a:rPr>
                        <a:t>n</a:t>
                      </a:r>
                      <a:r>
                        <a:rPr lang="zh-CN" sz="2000" kern="100" dirty="0">
                          <a:effectLst/>
                        </a:rPr>
                        <a:t>次，生成一个新的序列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5615" marR="115615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801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8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5" y="41063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序列运算符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693785" y="1029652"/>
            <a:ext cx="1108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47" name="KSO_Shape">
            <a:extLst>
              <a:ext uri="{FF2B5EF4-FFF2-40B4-BE49-F238E27FC236}">
                <a16:creationId xmlns:a16="http://schemas.microsoft.com/office/drawing/2014/main" id="{A583F9AA-DFE3-4C95-A8B2-585B10C6DE21}"/>
              </a:ext>
            </a:extLst>
          </p:cNvPr>
          <p:cNvSpPr/>
          <p:nvPr/>
        </p:nvSpPr>
        <p:spPr>
          <a:xfrm>
            <a:off x="1285926" y="1712897"/>
            <a:ext cx="9819915" cy="4878398"/>
          </a:xfrm>
          <a:prstGeom prst="roundRect">
            <a:avLst>
              <a:gd name="adj" fmla="val 597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10340"/>
            <a:ext cx="772855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82145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TextBox 107">
            <a:extLst>
              <a:ext uri="{FF2B5EF4-FFF2-40B4-BE49-F238E27FC236}">
                <a16:creationId xmlns:a16="http://schemas.microsoft.com/office/drawing/2014/main" id="{5C3EA55D-8601-4EA2-B52F-5BE99A441E6E}"/>
              </a:ext>
            </a:extLst>
          </p:cNvPr>
          <p:cNvSpPr txBox="1"/>
          <p:nvPr/>
        </p:nvSpPr>
        <p:spPr>
          <a:xfrm>
            <a:off x="1781206" y="1819043"/>
            <a:ext cx="9419885" cy="4673809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x,y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=[12,False],['abc',15,True]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2	z=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x+y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 #x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拼接后的结果赋给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z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3	print(z)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[12, False, '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abc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', 15, True]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4	s1,s2='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我喜欢学习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','Python'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5	s=s1+s2 #s1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s2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拼接后的结果赋给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s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6	print(s)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输出“我喜欢学习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Python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7	x_3=x*3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将序列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的元素重复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次，生成一个新序列并赋给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x_3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8	print(x_3)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[12, False, 12, False, 12, False]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 ”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9	s_3=s*3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将字符串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重复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次，生成一个新字符串并赋给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s_3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10	print(s_3)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输出“我喜欢学习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Python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我喜欢学习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Python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我喜欢学习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Python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47" grpId="0" animBg="1"/>
      <p:bldP spid="3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10638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运算符优先级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750935" y="2481724"/>
            <a:ext cx="1108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2981462"/>
            <a:ext cx="907729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2292572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TextBox 107">
            <a:extLst>
              <a:ext uri="{FF2B5EF4-FFF2-40B4-BE49-F238E27FC236}">
                <a16:creationId xmlns:a16="http://schemas.microsoft.com/office/drawing/2014/main" id="{5C3EA55D-8601-4EA2-B52F-5BE99A441E6E}"/>
              </a:ext>
            </a:extLst>
          </p:cNvPr>
          <p:cNvSpPr txBox="1"/>
          <p:nvPr/>
        </p:nvSpPr>
        <p:spPr>
          <a:xfrm>
            <a:off x="1781207" y="3130097"/>
            <a:ext cx="9077293" cy="888158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marL="285750" marR="363855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对于具有不同优先级的运算符，会先完成高优先级的运算，再完成低优先级的运算。</a:t>
            </a:r>
          </a:p>
          <a:p>
            <a:pPr marL="285750" marR="363855" indent="-28575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例如，表达式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3+5*6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中，“*”优先级高于“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+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，因此会先计算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5*6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，再计算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3+30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D3CFEC-92EB-4432-BCD2-000791115477}"/>
              </a:ext>
            </a:extLst>
          </p:cNvPr>
          <p:cNvSpPr/>
          <p:nvPr/>
        </p:nvSpPr>
        <p:spPr>
          <a:xfrm>
            <a:off x="1156651" y="1034590"/>
            <a:ext cx="98285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1950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在一个表达式中，通常会包含多个运算，这就涉及到了运算的顺序，其由两个因素确定：运算符的优先级和运算符的结合性。</a:t>
            </a:r>
            <a:endParaRPr lang="en-US" altLang="zh-CN" sz="2000" b="1" dirty="0">
              <a:solidFill>
                <a:srgbClr val="1950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C8CFD9B-554A-4AC4-91DE-AD94490479F8}"/>
              </a:ext>
            </a:extLst>
          </p:cNvPr>
          <p:cNvSpPr/>
          <p:nvPr/>
        </p:nvSpPr>
        <p:spPr>
          <a:xfrm>
            <a:off x="9578394" y="4269374"/>
            <a:ext cx="1108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结合性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06770D4-260E-4B21-B0DE-11D73D52E406}"/>
              </a:ext>
            </a:extLst>
          </p:cNvPr>
          <p:cNvCxnSpPr>
            <a:cxnSpLocks/>
          </p:cNvCxnSpPr>
          <p:nvPr/>
        </p:nvCxnSpPr>
        <p:spPr>
          <a:xfrm>
            <a:off x="1258349" y="4750062"/>
            <a:ext cx="946658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107">
            <a:extLst>
              <a:ext uri="{FF2B5EF4-FFF2-40B4-BE49-F238E27FC236}">
                <a16:creationId xmlns:a16="http://schemas.microsoft.com/office/drawing/2014/main" id="{0BA4D770-68AE-4D08-A9A2-5934DF4DAB5B}"/>
              </a:ext>
            </a:extLst>
          </p:cNvPr>
          <p:cNvSpPr txBox="1"/>
          <p:nvPr/>
        </p:nvSpPr>
        <p:spPr>
          <a:xfrm>
            <a:off x="1336640" y="4938216"/>
            <a:ext cx="9826910" cy="1719154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marR="36385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对于具有相同优先级的运算符，其运算顺序由结合性来决定。结合性包括左结合和右结合两种，左结合是按照从左向右的顺序完成计算，而右结合是按照从右向左的顺序完成计算。</a:t>
            </a:r>
          </a:p>
          <a:p>
            <a:pPr marR="36385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例如，表达式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5-3+6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中，“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-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和“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+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优先级相同，它们是左结合的运算符，因此会先计算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5-3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，再计算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2+6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；表达式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a=b=1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中，“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=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是右结合的运算符，因此会先计算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b=1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，再计算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a=b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。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C9030AA8-C44E-493B-8080-C17EC2A7B020}"/>
              </a:ext>
            </a:extLst>
          </p:cNvPr>
          <p:cNvGrpSpPr/>
          <p:nvPr/>
        </p:nvGrpSpPr>
        <p:grpSpPr>
          <a:xfrm>
            <a:off x="10838962" y="4076707"/>
            <a:ext cx="877274" cy="877274"/>
            <a:chOff x="836354" y="1156380"/>
            <a:chExt cx="877274" cy="877274"/>
          </a:xfrm>
        </p:grpSpPr>
        <p:sp>
          <p:nvSpPr>
            <p:cNvPr id="85" name="Oval 4011">
              <a:extLst>
                <a:ext uri="{FF2B5EF4-FFF2-40B4-BE49-F238E27FC236}">
                  <a16:creationId xmlns:a16="http://schemas.microsoft.com/office/drawing/2014/main" id="{06361BAB-2647-4140-A098-94494D21A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14493046-B86E-4D99-9C5B-DA191AC6B9FC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87" name="Freeform 138">
                <a:extLst>
                  <a:ext uri="{FF2B5EF4-FFF2-40B4-BE49-F238E27FC236}">
                    <a16:creationId xmlns:a16="http://schemas.microsoft.com/office/drawing/2014/main" id="{CFD3E536-7497-45A4-BB19-BEF4BC74B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37">
                <a:extLst>
                  <a:ext uri="{FF2B5EF4-FFF2-40B4-BE49-F238E27FC236}">
                    <a16:creationId xmlns:a16="http://schemas.microsoft.com/office/drawing/2014/main" id="{21101ED2-781E-4BAC-BBB2-D6333D67FD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38">
                <a:extLst>
                  <a:ext uri="{FF2B5EF4-FFF2-40B4-BE49-F238E27FC236}">
                    <a16:creationId xmlns:a16="http://schemas.microsoft.com/office/drawing/2014/main" id="{52193161-5DAA-4248-90D7-4C2003C48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39">
                <a:extLst>
                  <a:ext uri="{FF2B5EF4-FFF2-40B4-BE49-F238E27FC236}">
                    <a16:creationId xmlns:a16="http://schemas.microsoft.com/office/drawing/2014/main" id="{D4AD8805-DB48-4B70-A7F3-A3B09DC9E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40">
                <a:extLst>
                  <a:ext uri="{FF2B5EF4-FFF2-40B4-BE49-F238E27FC236}">
                    <a16:creationId xmlns:a16="http://schemas.microsoft.com/office/drawing/2014/main" id="{1D8D615D-9A1D-4F9A-BE54-255ACBB988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141">
                <a:extLst>
                  <a:ext uri="{FF2B5EF4-FFF2-40B4-BE49-F238E27FC236}">
                    <a16:creationId xmlns:a16="http://schemas.microsoft.com/office/drawing/2014/main" id="{029AE47A-D143-44A2-B848-3F32839CCD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11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9" grpId="0"/>
      <p:bldP spid="3" grpId="0"/>
      <p:bldP spid="48" grpId="0"/>
      <p:bldP spid="8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0" y="37975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运算符优先级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7C01873-97F1-49C9-8B6E-C2FFC56C5629}"/>
              </a:ext>
            </a:extLst>
          </p:cNvPr>
          <p:cNvGraphicFramePr>
            <a:graphicFrameLocks noGrp="1"/>
          </p:cNvGraphicFramePr>
          <p:nvPr/>
        </p:nvGraphicFramePr>
        <p:xfrm>
          <a:off x="635794" y="964533"/>
          <a:ext cx="10920410" cy="5285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9785">
                  <a:extLst>
                    <a:ext uri="{9D8B030D-6E8A-4147-A177-3AD203B41FA5}">
                      <a16:colId xmlns:a16="http://schemas.microsoft.com/office/drawing/2014/main" val="663990183"/>
                    </a:ext>
                  </a:extLst>
                </a:gridCol>
                <a:gridCol w="5142735">
                  <a:extLst>
                    <a:ext uri="{9D8B030D-6E8A-4147-A177-3AD203B41FA5}">
                      <a16:colId xmlns:a16="http://schemas.microsoft.com/office/drawing/2014/main" val="3780320045"/>
                    </a:ext>
                  </a:extLst>
                </a:gridCol>
                <a:gridCol w="4547890">
                  <a:extLst>
                    <a:ext uri="{9D8B030D-6E8A-4147-A177-3AD203B41FA5}">
                      <a16:colId xmlns:a16="http://schemas.microsoft.com/office/drawing/2014/main" val="1455104501"/>
                    </a:ext>
                  </a:extLst>
                </a:gridCol>
              </a:tblGrid>
              <a:tr h="44493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b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j-ea"/>
                        </a:rPr>
                        <a:t>优先级</a:t>
                      </a:r>
                      <a:endParaRPr lang="zh-CN" sz="1700" b="1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b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j-ea"/>
                        </a:rPr>
                        <a:t>运算符</a:t>
                      </a:r>
                      <a:endParaRPr lang="zh-CN" sz="1700" b="1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b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j-ea"/>
                        </a:rPr>
                        <a:t>描述</a:t>
                      </a:r>
                      <a:endParaRPr lang="zh-CN" sz="1700" b="1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633362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1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**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乘方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130748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2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~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+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-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按位取反、正号、负号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85267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3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*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/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//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%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乘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/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序列重复、除、整除、模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665012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4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+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-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加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/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序列连接、减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450510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5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&gt;&gt;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&lt;&lt;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右移位、左移位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227948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6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&amp;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按位与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338632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7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^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按位异或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587721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8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|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按位或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384105"/>
                  </a:ext>
                </a:extLst>
              </a:tr>
              <a:tr h="67763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9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&gt;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&lt;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&gt;=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&lt;=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==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!=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is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is not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in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not in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比较运算符、身份运算符、成员运算符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504304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10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=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+=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-=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*=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/=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//=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%=</a:t>
                      </a: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、</a:t>
                      </a: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**=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赋值运算符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838282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11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not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逻辑非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467596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12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and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逻辑与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40145"/>
                  </a:ext>
                </a:extLst>
              </a:tr>
              <a:tr h="34693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13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  <a:latin typeface="+mj-lt"/>
                          <a:ea typeface="+mj-ea"/>
                        </a:rPr>
                        <a:t>or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+mj-lt"/>
                          <a:ea typeface="+mj-ea"/>
                        </a:rPr>
                        <a:t>逻辑或</a:t>
                      </a:r>
                      <a:endParaRPr lang="zh-CN" sz="1700" kern="100" dirty="0">
                        <a:effectLst/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588" marR="95588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734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7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3ABB933-5E3A-48D2-9644-3AA7E0BA1D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39370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请写出下面程序的输出结果。</a:t>
            </a:r>
          </a:p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x,y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=[12,15],[1.2,15.5]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x+y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s='book'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print(s*3)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C1C36C5-0086-4EE7-BF2C-64FCB6E6666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64FE32-2067-4DF7-B507-D4C6E0A03AE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正常使用填空题需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3.0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E9EA1E0-5DF1-40BA-A36A-29074C25833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24304C23-DFB8-4C26-8575-E3BDC6F06BC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253CBCCA-4CF7-41A5-8FC7-2342D30925A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0FE90B47-C7CB-4725-BAE3-E27A9E6F6DE8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5068B3B0-61B4-490D-8DF9-D7D341A0266C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39FFE59-C960-46F6-971B-F8FDE479674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83347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4022175" y="2864708"/>
            <a:ext cx="4363550" cy="942832"/>
            <a:chOff x="2624709" y="2870597"/>
            <a:chExt cx="4363550" cy="94283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2648609" y="2890099"/>
              <a:ext cx="43396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5400" b="1" dirty="0">
                  <a:solidFill>
                    <a:srgbClr val="B1C400"/>
                  </a:solidFill>
                  <a:latin typeface="Adobe Gothic Std B" panose="020B0800000000000000" pitchFamily="34" charset="-128"/>
                  <a:ea typeface="+mj-ea"/>
                </a:rPr>
                <a:t>条件语句概述</a:t>
              </a:r>
              <a:endParaRPr lang="zh-CN" altLang="en-US" sz="5400" b="1" kern="1200" dirty="0">
                <a:solidFill>
                  <a:srgbClr val="B1C400"/>
                </a:solidFill>
                <a:latin typeface="Adobe Gothic Std B" panose="020B0800000000000000" pitchFamily="34" charset="-128"/>
                <a:ea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2624709" y="2870597"/>
              <a:ext cx="43396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5400" b="1" dirty="0">
                  <a:solidFill>
                    <a:srgbClr val="1950B2"/>
                  </a:solidFill>
                  <a:latin typeface="Adobe Gothic Std B" panose="020B0800000000000000" pitchFamily="34" charset="-128"/>
                  <a:ea typeface="+mj-ea"/>
                </a:rPr>
                <a:t>条件语句概述</a:t>
              </a:r>
              <a:endParaRPr lang="zh-CN" altLang="en-US" sz="5400" b="1" kern="1200" dirty="0">
                <a:solidFill>
                  <a:srgbClr val="1950B2"/>
                </a:solidFill>
                <a:latin typeface="Adobe Gothic Std B" panose="020B0800000000000000" pitchFamily="34" charset="-128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47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157008" y="477138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表示数据的量的分类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375E4F1-424B-41BE-A740-D56AC274E807}"/>
              </a:ext>
            </a:extLst>
          </p:cNvPr>
          <p:cNvSpPr/>
          <p:nvPr/>
        </p:nvSpPr>
        <p:spPr>
          <a:xfrm>
            <a:off x="2213712" y="10619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变量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796A91-D9B3-4BB9-B8D7-EBCAD60F741C}"/>
              </a:ext>
            </a:extLst>
          </p:cNvPr>
          <p:cNvSpPr/>
          <p:nvPr/>
        </p:nvSpPr>
        <p:spPr>
          <a:xfrm>
            <a:off x="1923242" y="1624097"/>
            <a:ext cx="943064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是指在程序运行过程中值可以发生改变的量。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87F9C31-D2D3-49D3-95EC-B76B0F97E972}"/>
              </a:ext>
            </a:extLst>
          </p:cNvPr>
          <p:cNvCxnSpPr>
            <a:cxnSpLocks/>
          </p:cNvCxnSpPr>
          <p:nvPr/>
        </p:nvCxnSpPr>
        <p:spPr>
          <a:xfrm>
            <a:off x="1721112" y="1541979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KSO_Shape">
            <a:extLst>
              <a:ext uri="{FF2B5EF4-FFF2-40B4-BE49-F238E27FC236}">
                <a16:creationId xmlns:a16="http://schemas.microsoft.com/office/drawing/2014/main" id="{9F71DD44-AA98-40D5-9B5E-BCA2482A1C0B}"/>
              </a:ext>
            </a:extLst>
          </p:cNvPr>
          <p:cNvSpPr/>
          <p:nvPr/>
        </p:nvSpPr>
        <p:spPr>
          <a:xfrm>
            <a:off x="1728431" y="1643540"/>
            <a:ext cx="9625451" cy="667360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269FF1-89B5-4B81-91A1-7D8206E0F9DE}"/>
              </a:ext>
            </a:extLst>
          </p:cNvPr>
          <p:cNvGrpSpPr/>
          <p:nvPr/>
        </p:nvGrpSpPr>
        <p:grpSpPr>
          <a:xfrm>
            <a:off x="776259" y="1103342"/>
            <a:ext cx="877274" cy="877274"/>
            <a:chOff x="871427" y="3593162"/>
            <a:chExt cx="877274" cy="877274"/>
          </a:xfrm>
        </p:grpSpPr>
        <p:sp>
          <p:nvSpPr>
            <p:cNvPr id="26" name="Oval 4011">
              <a:extLst>
                <a:ext uri="{FF2B5EF4-FFF2-40B4-BE49-F238E27FC236}">
                  <a16:creationId xmlns:a16="http://schemas.microsoft.com/office/drawing/2014/main" id="{24490DC1-5DE8-4E9D-95AF-102C4BBBD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27" y="3593162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EA0F4850-1D4D-4097-BDBC-B51F36D32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08" y="3705225"/>
              <a:ext cx="693638" cy="679765"/>
            </a:xfrm>
            <a:custGeom>
              <a:avLst/>
              <a:gdLst>
                <a:gd name="T0" fmla="*/ 2166826 w 3073399"/>
                <a:gd name="T1" fmla="*/ 1987218 h 3009901"/>
                <a:gd name="T2" fmla="*/ 2210027 w 3073399"/>
                <a:gd name="T3" fmla="*/ 2130672 h 3009901"/>
                <a:gd name="T4" fmla="*/ 2105838 w 3073399"/>
                <a:gd name="T5" fmla="*/ 2235088 h 3009901"/>
                <a:gd name="T6" fmla="*/ 2217333 w 3073399"/>
                <a:gd name="T7" fmla="*/ 2248101 h 3009901"/>
                <a:gd name="T8" fmla="*/ 3043858 w 3073399"/>
                <a:gd name="T9" fmla="*/ 2189069 h 3009901"/>
                <a:gd name="T10" fmla="*/ 3067364 w 3073399"/>
                <a:gd name="T11" fmla="*/ 2325540 h 3009901"/>
                <a:gd name="T12" fmla="*/ 2986681 w 3073399"/>
                <a:gd name="T13" fmla="*/ 2419166 h 3009901"/>
                <a:gd name="T14" fmla="*/ 1073158 w 3073399"/>
                <a:gd name="T15" fmla="*/ 2720355 h 3009901"/>
                <a:gd name="T16" fmla="*/ 622407 w 3073399"/>
                <a:gd name="T17" fmla="*/ 1982922 h 3009901"/>
                <a:gd name="T18" fmla="*/ 593524 w 3073399"/>
                <a:gd name="T19" fmla="*/ 2101163 h 3009901"/>
                <a:gd name="T20" fmla="*/ 682077 w 3073399"/>
                <a:gd name="T21" fmla="*/ 2181579 h 3009901"/>
                <a:gd name="T22" fmla="*/ 796338 w 3073399"/>
                <a:gd name="T23" fmla="*/ 2140894 h 3009901"/>
                <a:gd name="T24" fmla="*/ 814112 w 3073399"/>
                <a:gd name="T25" fmla="*/ 2020111 h 3009901"/>
                <a:gd name="T26" fmla="*/ 717625 w 3073399"/>
                <a:gd name="T27" fmla="*/ 1948912 h 3009901"/>
                <a:gd name="T28" fmla="*/ 1746106 w 3073399"/>
                <a:gd name="T29" fmla="*/ 1195455 h 3009901"/>
                <a:gd name="T30" fmla="*/ 1690575 w 3073399"/>
                <a:gd name="T31" fmla="*/ 1270442 h 3009901"/>
                <a:gd name="T32" fmla="*/ 1789578 w 3073399"/>
                <a:gd name="T33" fmla="*/ 1411202 h 3009901"/>
                <a:gd name="T34" fmla="*/ 1748644 w 3073399"/>
                <a:gd name="T35" fmla="*/ 1427725 h 3009901"/>
                <a:gd name="T36" fmla="*/ 1655353 w 3073399"/>
                <a:gd name="T37" fmla="*/ 1411838 h 3009901"/>
                <a:gd name="T38" fmla="*/ 1855264 w 3073399"/>
                <a:gd name="T39" fmla="*/ 1493815 h 3009901"/>
                <a:gd name="T40" fmla="*/ 1893342 w 3073399"/>
                <a:gd name="T41" fmla="*/ 1417875 h 3009901"/>
                <a:gd name="T42" fmla="*/ 1804492 w 3073399"/>
                <a:gd name="T43" fmla="*/ 1289824 h 3009901"/>
                <a:gd name="T44" fmla="*/ 1850821 w 3073399"/>
                <a:gd name="T45" fmla="*/ 1265040 h 3009901"/>
                <a:gd name="T46" fmla="*/ 1937132 w 3073399"/>
                <a:gd name="T47" fmla="*/ 1279021 h 3009901"/>
                <a:gd name="T48" fmla="*/ 1996153 w 3073399"/>
                <a:gd name="T49" fmla="*/ 1165905 h 3009901"/>
                <a:gd name="T50" fmla="*/ 2009481 w 3073399"/>
                <a:gd name="T51" fmla="*/ 1399128 h 3009901"/>
                <a:gd name="T52" fmla="*/ 1870178 w 3073399"/>
                <a:gd name="T53" fmla="*/ 1586279 h 3009901"/>
                <a:gd name="T54" fmla="*/ 2244614 w 3073399"/>
                <a:gd name="T55" fmla="*/ 1785503 h 3009901"/>
                <a:gd name="T56" fmla="*/ 2319819 w 3073399"/>
                <a:gd name="T57" fmla="*/ 1729263 h 3009901"/>
                <a:gd name="T58" fmla="*/ 2426438 w 3073399"/>
                <a:gd name="T59" fmla="*/ 1356550 h 3009901"/>
                <a:gd name="T60" fmla="*/ 2403591 w 3073399"/>
                <a:gd name="T61" fmla="*/ 1267900 h 3009901"/>
                <a:gd name="T62" fmla="*/ 1379920 w 3073399"/>
                <a:gd name="T63" fmla="*/ 892963 h 3009901"/>
                <a:gd name="T64" fmla="*/ 1113054 w 3073399"/>
                <a:gd name="T65" fmla="*/ 1215790 h 3009901"/>
                <a:gd name="T66" fmla="*/ 1167633 w 3073399"/>
                <a:gd name="T67" fmla="*/ 1294273 h 3009901"/>
                <a:gd name="T68" fmla="*/ 1620448 w 3073399"/>
                <a:gd name="T69" fmla="*/ 1557682 h 3009901"/>
                <a:gd name="T70" fmla="*/ 1567138 w 3073399"/>
                <a:gd name="T71" fmla="*/ 1336533 h 3009901"/>
                <a:gd name="T72" fmla="*/ 1690258 w 3073399"/>
                <a:gd name="T73" fmla="*/ 1125551 h 3009901"/>
                <a:gd name="T74" fmla="*/ 1630284 w 3073399"/>
                <a:gd name="T75" fmla="*/ 966044 h 3009901"/>
                <a:gd name="T76" fmla="*/ 1977749 w 3073399"/>
                <a:gd name="T77" fmla="*/ 1016565 h 3009901"/>
                <a:gd name="T78" fmla="*/ 2126889 w 3073399"/>
                <a:gd name="T79" fmla="*/ 1849370 h 3009901"/>
                <a:gd name="T80" fmla="*/ 1114324 w 3073399"/>
                <a:gd name="T81" fmla="*/ 1422959 h 3009901"/>
                <a:gd name="T82" fmla="*/ 2261492 w 3073399"/>
                <a:gd name="T83" fmla="*/ 424657 h 3009901"/>
                <a:gd name="T84" fmla="*/ 2387119 w 3073399"/>
                <a:gd name="T85" fmla="*/ 478017 h 3009901"/>
                <a:gd name="T86" fmla="*/ 2378236 w 3073399"/>
                <a:gd name="T87" fmla="*/ 506603 h 3009901"/>
                <a:gd name="T88" fmla="*/ 2367450 w 3073399"/>
                <a:gd name="T89" fmla="*/ 546940 h 3009901"/>
                <a:gd name="T90" fmla="*/ 2465477 w 3073399"/>
                <a:gd name="T91" fmla="*/ 453243 h 3009901"/>
                <a:gd name="T92" fmla="*/ 2342705 w 3073399"/>
                <a:gd name="T93" fmla="*/ 411635 h 3009901"/>
                <a:gd name="T94" fmla="*/ 2369671 w 3073399"/>
                <a:gd name="T95" fmla="*/ 410999 h 3009901"/>
                <a:gd name="T96" fmla="*/ 2357616 w 3073399"/>
                <a:gd name="T97" fmla="*/ 340488 h 3009901"/>
                <a:gd name="T98" fmla="*/ 1928390 w 3073399"/>
                <a:gd name="T99" fmla="*/ 431009 h 3009901"/>
                <a:gd name="T100" fmla="*/ 2026417 w 3073399"/>
                <a:gd name="T101" fmla="*/ 723854 h 3009901"/>
                <a:gd name="T102" fmla="*/ 2325892 w 3073399"/>
                <a:gd name="T103" fmla="*/ 621581 h 3009901"/>
                <a:gd name="T104" fmla="*/ 2220251 w 3073399"/>
                <a:gd name="T105" fmla="*/ 500886 h 3009901"/>
                <a:gd name="T106" fmla="*/ 2218982 w 3073399"/>
                <a:gd name="T107" fmla="*/ 333500 h 3009901"/>
                <a:gd name="T108" fmla="*/ 2343340 w 3073399"/>
                <a:gd name="T109" fmla="*/ 248696 h 3009901"/>
                <a:gd name="T110" fmla="*/ 2472774 w 3073399"/>
                <a:gd name="T111" fmla="*/ 328101 h 3009901"/>
                <a:gd name="T112" fmla="*/ 2524801 w 3073399"/>
                <a:gd name="T113" fmla="*/ 488181 h 3009901"/>
                <a:gd name="T114" fmla="*/ 2639008 w 3073399"/>
                <a:gd name="T115" fmla="*/ 537094 h 3009901"/>
                <a:gd name="T116" fmla="*/ 2841724 w 3073399"/>
                <a:gd name="T117" fmla="*/ 369391 h 3009901"/>
                <a:gd name="T118" fmla="*/ 2931186 w 3073399"/>
                <a:gd name="T119" fmla="*/ 467218 h 3009901"/>
                <a:gd name="T120" fmla="*/ 2221520 w 3073399"/>
                <a:gd name="T121" fmla="*/ 758157 h 3009901"/>
                <a:gd name="T122" fmla="*/ 2156168 w 3073399"/>
                <a:gd name="T123" fmla="*/ 242661 h 3009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73399" h="3009901">
                  <a:moveTo>
                    <a:pt x="1055687" y="1949450"/>
                  </a:moveTo>
                  <a:lnTo>
                    <a:pt x="1078240" y="1949450"/>
                  </a:lnTo>
                  <a:lnTo>
                    <a:pt x="1078927" y="1949450"/>
                  </a:lnTo>
                  <a:lnTo>
                    <a:pt x="1086499" y="1949450"/>
                  </a:lnTo>
                  <a:lnTo>
                    <a:pt x="1351101" y="1949450"/>
                  </a:lnTo>
                  <a:lnTo>
                    <a:pt x="1804388" y="1949450"/>
                  </a:lnTo>
                  <a:lnTo>
                    <a:pt x="2069625" y="1949450"/>
                  </a:lnTo>
                  <a:lnTo>
                    <a:pt x="2076931" y="1949450"/>
                  </a:lnTo>
                  <a:lnTo>
                    <a:pt x="2084237" y="1950085"/>
                  </a:lnTo>
                  <a:lnTo>
                    <a:pt x="2091543" y="1951355"/>
                  </a:lnTo>
                  <a:lnTo>
                    <a:pt x="2098532" y="1952307"/>
                  </a:lnTo>
                  <a:lnTo>
                    <a:pt x="2105838" y="1953894"/>
                  </a:lnTo>
                  <a:lnTo>
                    <a:pt x="2112508" y="1956115"/>
                  </a:lnTo>
                  <a:lnTo>
                    <a:pt x="2119496" y="1958337"/>
                  </a:lnTo>
                  <a:lnTo>
                    <a:pt x="2126167" y="1960876"/>
                  </a:lnTo>
                  <a:lnTo>
                    <a:pt x="2132202" y="1963732"/>
                  </a:lnTo>
                  <a:lnTo>
                    <a:pt x="2138555" y="1966906"/>
                  </a:lnTo>
                  <a:lnTo>
                    <a:pt x="2144591" y="1970397"/>
                  </a:lnTo>
                  <a:lnTo>
                    <a:pt x="2150626" y="1974206"/>
                  </a:lnTo>
                  <a:lnTo>
                    <a:pt x="2156344" y="1978331"/>
                  </a:lnTo>
                  <a:lnTo>
                    <a:pt x="2161744" y="1982775"/>
                  </a:lnTo>
                  <a:lnTo>
                    <a:pt x="2166826" y="1987218"/>
                  </a:lnTo>
                  <a:lnTo>
                    <a:pt x="2172226" y="1991979"/>
                  </a:lnTo>
                  <a:lnTo>
                    <a:pt x="2176991" y="1997057"/>
                  </a:lnTo>
                  <a:lnTo>
                    <a:pt x="2181438" y="2002135"/>
                  </a:lnTo>
                  <a:lnTo>
                    <a:pt x="2185568" y="2007847"/>
                  </a:lnTo>
                  <a:lnTo>
                    <a:pt x="2190015" y="2013243"/>
                  </a:lnTo>
                  <a:lnTo>
                    <a:pt x="2193826" y="2019273"/>
                  </a:lnTo>
                  <a:lnTo>
                    <a:pt x="2197321" y="2025620"/>
                  </a:lnTo>
                  <a:lnTo>
                    <a:pt x="2200497" y="2031651"/>
                  </a:lnTo>
                  <a:lnTo>
                    <a:pt x="2203038" y="2037998"/>
                  </a:lnTo>
                  <a:lnTo>
                    <a:pt x="2205897" y="2044663"/>
                  </a:lnTo>
                  <a:lnTo>
                    <a:pt x="2208121" y="2051328"/>
                  </a:lnTo>
                  <a:lnTo>
                    <a:pt x="2210027" y="2058310"/>
                  </a:lnTo>
                  <a:lnTo>
                    <a:pt x="2211615" y="2065292"/>
                  </a:lnTo>
                  <a:lnTo>
                    <a:pt x="2212886" y="2072592"/>
                  </a:lnTo>
                  <a:lnTo>
                    <a:pt x="2213838" y="2079892"/>
                  </a:lnTo>
                  <a:lnTo>
                    <a:pt x="2214474" y="2087191"/>
                  </a:lnTo>
                  <a:lnTo>
                    <a:pt x="2214791" y="2094491"/>
                  </a:lnTo>
                  <a:lnTo>
                    <a:pt x="2214474" y="2102108"/>
                  </a:lnTo>
                  <a:lnTo>
                    <a:pt x="2213838" y="2109408"/>
                  </a:lnTo>
                  <a:lnTo>
                    <a:pt x="2212886" y="2116707"/>
                  </a:lnTo>
                  <a:lnTo>
                    <a:pt x="2211615" y="2123689"/>
                  </a:lnTo>
                  <a:lnTo>
                    <a:pt x="2210027" y="2130672"/>
                  </a:lnTo>
                  <a:lnTo>
                    <a:pt x="2208121" y="2137654"/>
                  </a:lnTo>
                  <a:lnTo>
                    <a:pt x="2205897" y="2144319"/>
                  </a:lnTo>
                  <a:lnTo>
                    <a:pt x="2203038" y="2150984"/>
                  </a:lnTo>
                  <a:lnTo>
                    <a:pt x="2200497" y="2157649"/>
                  </a:lnTo>
                  <a:lnTo>
                    <a:pt x="2197321" y="2163996"/>
                  </a:lnTo>
                  <a:lnTo>
                    <a:pt x="2193826" y="2169709"/>
                  </a:lnTo>
                  <a:lnTo>
                    <a:pt x="2190015" y="2175739"/>
                  </a:lnTo>
                  <a:lnTo>
                    <a:pt x="2185568" y="2181452"/>
                  </a:lnTo>
                  <a:lnTo>
                    <a:pt x="2181438" y="2186847"/>
                  </a:lnTo>
                  <a:lnTo>
                    <a:pt x="2176991" y="2192243"/>
                  </a:lnTo>
                  <a:lnTo>
                    <a:pt x="2172226" y="2197003"/>
                  </a:lnTo>
                  <a:lnTo>
                    <a:pt x="2166826" y="2201764"/>
                  </a:lnTo>
                  <a:lnTo>
                    <a:pt x="2161744" y="2206524"/>
                  </a:lnTo>
                  <a:lnTo>
                    <a:pt x="2156344" y="2210968"/>
                  </a:lnTo>
                  <a:lnTo>
                    <a:pt x="2150626" y="2214776"/>
                  </a:lnTo>
                  <a:lnTo>
                    <a:pt x="2144591" y="2218585"/>
                  </a:lnTo>
                  <a:lnTo>
                    <a:pt x="2138555" y="2222076"/>
                  </a:lnTo>
                  <a:lnTo>
                    <a:pt x="2132202" y="2225250"/>
                  </a:lnTo>
                  <a:lnTo>
                    <a:pt x="2126167" y="2228423"/>
                  </a:lnTo>
                  <a:lnTo>
                    <a:pt x="2119496" y="2230645"/>
                  </a:lnTo>
                  <a:lnTo>
                    <a:pt x="2112508" y="2233184"/>
                  </a:lnTo>
                  <a:lnTo>
                    <a:pt x="2105838" y="2235088"/>
                  </a:lnTo>
                  <a:lnTo>
                    <a:pt x="2098532" y="2236675"/>
                  </a:lnTo>
                  <a:lnTo>
                    <a:pt x="2091543" y="2238262"/>
                  </a:lnTo>
                  <a:lnTo>
                    <a:pt x="2084237" y="2238897"/>
                  </a:lnTo>
                  <a:lnTo>
                    <a:pt x="2076931" y="2239531"/>
                  </a:lnTo>
                  <a:lnTo>
                    <a:pt x="2069625" y="2239531"/>
                  </a:lnTo>
                  <a:lnTo>
                    <a:pt x="1804388" y="2239531"/>
                  </a:lnTo>
                  <a:lnTo>
                    <a:pt x="1584256" y="2239531"/>
                  </a:lnTo>
                  <a:lnTo>
                    <a:pt x="1584256" y="2308085"/>
                  </a:lnTo>
                  <a:lnTo>
                    <a:pt x="2069625" y="2308085"/>
                  </a:lnTo>
                  <a:lnTo>
                    <a:pt x="2082331" y="2307767"/>
                  </a:lnTo>
                  <a:lnTo>
                    <a:pt x="2095355" y="2306815"/>
                  </a:lnTo>
                  <a:lnTo>
                    <a:pt x="2108379" y="2304593"/>
                  </a:lnTo>
                  <a:lnTo>
                    <a:pt x="2120767" y="2302054"/>
                  </a:lnTo>
                  <a:lnTo>
                    <a:pt x="2133155" y="2298563"/>
                  </a:lnTo>
                  <a:lnTo>
                    <a:pt x="2144908" y="2294437"/>
                  </a:lnTo>
                  <a:lnTo>
                    <a:pt x="2156344" y="2289677"/>
                  </a:lnTo>
                  <a:lnTo>
                    <a:pt x="2167462" y="2284281"/>
                  </a:lnTo>
                  <a:lnTo>
                    <a:pt x="2178262" y="2278251"/>
                  </a:lnTo>
                  <a:lnTo>
                    <a:pt x="2188744" y="2271586"/>
                  </a:lnTo>
                  <a:lnTo>
                    <a:pt x="2198909" y="2264287"/>
                  </a:lnTo>
                  <a:lnTo>
                    <a:pt x="2208438" y="2256670"/>
                  </a:lnTo>
                  <a:lnTo>
                    <a:pt x="2217333" y="2248101"/>
                  </a:lnTo>
                  <a:lnTo>
                    <a:pt x="2226227" y="2239531"/>
                  </a:lnTo>
                  <a:lnTo>
                    <a:pt x="2234168" y="2230010"/>
                  </a:lnTo>
                  <a:lnTo>
                    <a:pt x="2241792" y="2220489"/>
                  </a:lnTo>
                  <a:lnTo>
                    <a:pt x="2946339" y="2149079"/>
                  </a:lnTo>
                  <a:lnTo>
                    <a:pt x="2952057" y="2148445"/>
                  </a:lnTo>
                  <a:lnTo>
                    <a:pt x="2958410" y="2148445"/>
                  </a:lnTo>
                  <a:lnTo>
                    <a:pt x="2964445" y="2148762"/>
                  </a:lnTo>
                  <a:lnTo>
                    <a:pt x="2970480" y="2149079"/>
                  </a:lnTo>
                  <a:lnTo>
                    <a:pt x="2976198" y="2150349"/>
                  </a:lnTo>
                  <a:lnTo>
                    <a:pt x="2982234" y="2151301"/>
                  </a:lnTo>
                  <a:lnTo>
                    <a:pt x="2988269" y="2152571"/>
                  </a:lnTo>
                  <a:lnTo>
                    <a:pt x="2993669" y="2154792"/>
                  </a:lnTo>
                  <a:lnTo>
                    <a:pt x="2999704" y="2157014"/>
                  </a:lnTo>
                  <a:lnTo>
                    <a:pt x="3004787" y="2159235"/>
                  </a:lnTo>
                  <a:lnTo>
                    <a:pt x="3010504" y="2161774"/>
                  </a:lnTo>
                  <a:lnTo>
                    <a:pt x="3015587" y="2164948"/>
                  </a:lnTo>
                  <a:lnTo>
                    <a:pt x="3020987" y="2168439"/>
                  </a:lnTo>
                  <a:lnTo>
                    <a:pt x="3025752" y="2171930"/>
                  </a:lnTo>
                  <a:lnTo>
                    <a:pt x="3030834" y="2175739"/>
                  </a:lnTo>
                  <a:lnTo>
                    <a:pt x="3035281" y="2179865"/>
                  </a:lnTo>
                  <a:lnTo>
                    <a:pt x="3039728" y="2184308"/>
                  </a:lnTo>
                  <a:lnTo>
                    <a:pt x="3043858" y="2189069"/>
                  </a:lnTo>
                  <a:lnTo>
                    <a:pt x="3047669" y="2193829"/>
                  </a:lnTo>
                  <a:lnTo>
                    <a:pt x="3051164" y="2199225"/>
                  </a:lnTo>
                  <a:lnTo>
                    <a:pt x="3054658" y="2204303"/>
                  </a:lnTo>
                  <a:lnTo>
                    <a:pt x="3057834" y="2209381"/>
                  </a:lnTo>
                  <a:lnTo>
                    <a:pt x="3060693" y="2215094"/>
                  </a:lnTo>
                  <a:lnTo>
                    <a:pt x="3063234" y="2220806"/>
                  </a:lnTo>
                  <a:lnTo>
                    <a:pt x="3065458" y="2226519"/>
                  </a:lnTo>
                  <a:lnTo>
                    <a:pt x="3067681" y="2232549"/>
                  </a:lnTo>
                  <a:lnTo>
                    <a:pt x="3069270" y="2238897"/>
                  </a:lnTo>
                  <a:lnTo>
                    <a:pt x="3070858" y="2244609"/>
                  </a:lnTo>
                  <a:lnTo>
                    <a:pt x="3071811" y="2250957"/>
                  </a:lnTo>
                  <a:lnTo>
                    <a:pt x="3072446" y="2257305"/>
                  </a:lnTo>
                  <a:lnTo>
                    <a:pt x="3072764" y="2263652"/>
                  </a:lnTo>
                  <a:lnTo>
                    <a:pt x="3073399" y="2270317"/>
                  </a:lnTo>
                  <a:lnTo>
                    <a:pt x="3073399" y="2283647"/>
                  </a:lnTo>
                  <a:lnTo>
                    <a:pt x="3073399" y="2289994"/>
                  </a:lnTo>
                  <a:lnTo>
                    <a:pt x="3072764" y="2296342"/>
                  </a:lnTo>
                  <a:lnTo>
                    <a:pt x="3072128" y="2302372"/>
                  </a:lnTo>
                  <a:lnTo>
                    <a:pt x="3071176" y="2308085"/>
                  </a:lnTo>
                  <a:lnTo>
                    <a:pt x="3070222" y="2314115"/>
                  </a:lnTo>
                  <a:lnTo>
                    <a:pt x="3068952" y="2320145"/>
                  </a:lnTo>
                  <a:lnTo>
                    <a:pt x="3067364" y="2325540"/>
                  </a:lnTo>
                  <a:lnTo>
                    <a:pt x="3065458" y="2331570"/>
                  </a:lnTo>
                  <a:lnTo>
                    <a:pt x="3063870" y="2336966"/>
                  </a:lnTo>
                  <a:lnTo>
                    <a:pt x="3061646" y="2342361"/>
                  </a:lnTo>
                  <a:lnTo>
                    <a:pt x="3059422" y="2347757"/>
                  </a:lnTo>
                  <a:lnTo>
                    <a:pt x="3056564" y="2353152"/>
                  </a:lnTo>
                  <a:lnTo>
                    <a:pt x="3054022" y="2357913"/>
                  </a:lnTo>
                  <a:lnTo>
                    <a:pt x="3050846" y="2363308"/>
                  </a:lnTo>
                  <a:lnTo>
                    <a:pt x="3047669" y="2368069"/>
                  </a:lnTo>
                  <a:lnTo>
                    <a:pt x="3044493" y="2372512"/>
                  </a:lnTo>
                  <a:lnTo>
                    <a:pt x="3040999" y="2377272"/>
                  </a:lnTo>
                  <a:lnTo>
                    <a:pt x="3037187" y="2381716"/>
                  </a:lnTo>
                  <a:lnTo>
                    <a:pt x="3033375" y="2385842"/>
                  </a:lnTo>
                  <a:lnTo>
                    <a:pt x="3029563" y="2389967"/>
                  </a:lnTo>
                  <a:lnTo>
                    <a:pt x="3025434" y="2394411"/>
                  </a:lnTo>
                  <a:lnTo>
                    <a:pt x="3020987" y="2397902"/>
                  </a:lnTo>
                  <a:lnTo>
                    <a:pt x="3016857" y="2401710"/>
                  </a:lnTo>
                  <a:lnTo>
                    <a:pt x="3011775" y="2405202"/>
                  </a:lnTo>
                  <a:lnTo>
                    <a:pt x="3007328" y="2408058"/>
                  </a:lnTo>
                  <a:lnTo>
                    <a:pt x="3002563" y="2410914"/>
                  </a:lnTo>
                  <a:lnTo>
                    <a:pt x="2997163" y="2414088"/>
                  </a:lnTo>
                  <a:lnTo>
                    <a:pt x="2992398" y="2416627"/>
                  </a:lnTo>
                  <a:lnTo>
                    <a:pt x="2986681" y="2419166"/>
                  </a:lnTo>
                  <a:lnTo>
                    <a:pt x="2981598" y="2421070"/>
                  </a:lnTo>
                  <a:lnTo>
                    <a:pt x="2975880" y="2423292"/>
                  </a:lnTo>
                  <a:lnTo>
                    <a:pt x="2970480" y="2424879"/>
                  </a:lnTo>
                  <a:lnTo>
                    <a:pt x="1949871" y="2711469"/>
                  </a:lnTo>
                  <a:lnTo>
                    <a:pt x="1922236" y="2718769"/>
                  </a:lnTo>
                  <a:lnTo>
                    <a:pt x="1894600" y="2725433"/>
                  </a:lnTo>
                  <a:lnTo>
                    <a:pt x="1867282" y="2731781"/>
                  </a:lnTo>
                  <a:lnTo>
                    <a:pt x="1839329" y="2737176"/>
                  </a:lnTo>
                  <a:lnTo>
                    <a:pt x="1811376" y="2742254"/>
                  </a:lnTo>
                  <a:lnTo>
                    <a:pt x="1783423" y="2746380"/>
                  </a:lnTo>
                  <a:lnTo>
                    <a:pt x="1755470" y="2750189"/>
                  </a:lnTo>
                  <a:lnTo>
                    <a:pt x="1727199" y="2753362"/>
                  </a:lnTo>
                  <a:lnTo>
                    <a:pt x="1698928" y="2755584"/>
                  </a:lnTo>
                  <a:lnTo>
                    <a:pt x="1670975" y="2757488"/>
                  </a:lnTo>
                  <a:lnTo>
                    <a:pt x="1643022" y="2758440"/>
                  </a:lnTo>
                  <a:lnTo>
                    <a:pt x="1614751" y="2759075"/>
                  </a:lnTo>
                  <a:lnTo>
                    <a:pt x="1586480" y="2758758"/>
                  </a:lnTo>
                  <a:lnTo>
                    <a:pt x="1558209" y="2758123"/>
                  </a:lnTo>
                  <a:lnTo>
                    <a:pt x="1529621" y="2757171"/>
                  </a:lnTo>
                  <a:lnTo>
                    <a:pt x="1501350" y="2754949"/>
                  </a:lnTo>
                  <a:lnTo>
                    <a:pt x="1079193" y="2720990"/>
                  </a:lnTo>
                  <a:lnTo>
                    <a:pt x="1073158" y="2720355"/>
                  </a:lnTo>
                  <a:lnTo>
                    <a:pt x="1067122" y="2719403"/>
                  </a:lnTo>
                  <a:lnTo>
                    <a:pt x="1061405" y="2718451"/>
                  </a:lnTo>
                  <a:lnTo>
                    <a:pt x="1055687" y="2717182"/>
                  </a:lnTo>
                  <a:lnTo>
                    <a:pt x="1055687" y="1952625"/>
                  </a:lnTo>
                  <a:lnTo>
                    <a:pt x="1055687" y="1952624"/>
                  </a:lnTo>
                  <a:lnTo>
                    <a:pt x="1055687" y="1949450"/>
                  </a:lnTo>
                  <a:close/>
                  <a:moveTo>
                    <a:pt x="699851" y="1948276"/>
                  </a:moveTo>
                  <a:lnTo>
                    <a:pt x="693503" y="1948912"/>
                  </a:lnTo>
                  <a:lnTo>
                    <a:pt x="687790" y="1949865"/>
                  </a:lnTo>
                  <a:lnTo>
                    <a:pt x="682077" y="1950819"/>
                  </a:lnTo>
                  <a:lnTo>
                    <a:pt x="676364" y="1951772"/>
                  </a:lnTo>
                  <a:lnTo>
                    <a:pt x="670651" y="1953680"/>
                  </a:lnTo>
                  <a:lnTo>
                    <a:pt x="665255" y="1955269"/>
                  </a:lnTo>
                  <a:lnTo>
                    <a:pt x="659860" y="1957494"/>
                  </a:lnTo>
                  <a:lnTo>
                    <a:pt x="654781" y="1959719"/>
                  </a:lnTo>
                  <a:lnTo>
                    <a:pt x="649386" y="1962579"/>
                  </a:lnTo>
                  <a:lnTo>
                    <a:pt x="644625" y="1965440"/>
                  </a:lnTo>
                  <a:lnTo>
                    <a:pt x="639864" y="1968619"/>
                  </a:lnTo>
                  <a:lnTo>
                    <a:pt x="635103" y="1971797"/>
                  </a:lnTo>
                  <a:lnTo>
                    <a:pt x="630659" y="1975294"/>
                  </a:lnTo>
                  <a:lnTo>
                    <a:pt x="626533" y="1979108"/>
                  </a:lnTo>
                  <a:lnTo>
                    <a:pt x="622407" y="1982922"/>
                  </a:lnTo>
                  <a:lnTo>
                    <a:pt x="618599" y="1986736"/>
                  </a:lnTo>
                  <a:lnTo>
                    <a:pt x="615107" y="1991186"/>
                  </a:lnTo>
                  <a:lnTo>
                    <a:pt x="611616" y="1995318"/>
                  </a:lnTo>
                  <a:lnTo>
                    <a:pt x="608125" y="2000404"/>
                  </a:lnTo>
                  <a:lnTo>
                    <a:pt x="604951" y="2004854"/>
                  </a:lnTo>
                  <a:lnTo>
                    <a:pt x="602094" y="2010257"/>
                  </a:lnTo>
                  <a:lnTo>
                    <a:pt x="599555" y="2015025"/>
                  </a:lnTo>
                  <a:lnTo>
                    <a:pt x="597333" y="2020111"/>
                  </a:lnTo>
                  <a:lnTo>
                    <a:pt x="595112" y="2025514"/>
                  </a:lnTo>
                  <a:lnTo>
                    <a:pt x="593524" y="2030918"/>
                  </a:lnTo>
                  <a:lnTo>
                    <a:pt x="591620" y="2036639"/>
                  </a:lnTo>
                  <a:lnTo>
                    <a:pt x="590351" y="2042360"/>
                  </a:lnTo>
                  <a:lnTo>
                    <a:pt x="589081" y="2048082"/>
                  </a:lnTo>
                  <a:lnTo>
                    <a:pt x="588446" y="2054121"/>
                  </a:lnTo>
                  <a:lnTo>
                    <a:pt x="588129" y="2060160"/>
                  </a:lnTo>
                  <a:lnTo>
                    <a:pt x="587811" y="2065881"/>
                  </a:lnTo>
                  <a:lnTo>
                    <a:pt x="588129" y="2072238"/>
                  </a:lnTo>
                  <a:lnTo>
                    <a:pt x="588446" y="2078277"/>
                  </a:lnTo>
                  <a:lnTo>
                    <a:pt x="589081" y="2083999"/>
                  </a:lnTo>
                  <a:lnTo>
                    <a:pt x="590351" y="2089720"/>
                  </a:lnTo>
                  <a:lnTo>
                    <a:pt x="591620" y="2095759"/>
                  </a:lnTo>
                  <a:lnTo>
                    <a:pt x="593524" y="2101163"/>
                  </a:lnTo>
                  <a:lnTo>
                    <a:pt x="595112" y="2106566"/>
                  </a:lnTo>
                  <a:lnTo>
                    <a:pt x="597333" y="2111970"/>
                  </a:lnTo>
                  <a:lnTo>
                    <a:pt x="599555" y="2117373"/>
                  </a:lnTo>
                  <a:lnTo>
                    <a:pt x="602094" y="2122141"/>
                  </a:lnTo>
                  <a:lnTo>
                    <a:pt x="604951" y="2127227"/>
                  </a:lnTo>
                  <a:lnTo>
                    <a:pt x="608125" y="2131994"/>
                  </a:lnTo>
                  <a:lnTo>
                    <a:pt x="611616" y="2136444"/>
                  </a:lnTo>
                  <a:lnTo>
                    <a:pt x="615107" y="2140894"/>
                  </a:lnTo>
                  <a:lnTo>
                    <a:pt x="618599" y="2145344"/>
                  </a:lnTo>
                  <a:lnTo>
                    <a:pt x="622407" y="2149476"/>
                  </a:lnTo>
                  <a:lnTo>
                    <a:pt x="626533" y="2153291"/>
                  </a:lnTo>
                  <a:lnTo>
                    <a:pt x="630659" y="2157105"/>
                  </a:lnTo>
                  <a:lnTo>
                    <a:pt x="635103" y="2160601"/>
                  </a:lnTo>
                  <a:lnTo>
                    <a:pt x="639864" y="2163780"/>
                  </a:lnTo>
                  <a:lnTo>
                    <a:pt x="644625" y="2166958"/>
                  </a:lnTo>
                  <a:lnTo>
                    <a:pt x="649386" y="2169501"/>
                  </a:lnTo>
                  <a:lnTo>
                    <a:pt x="654781" y="2172362"/>
                  </a:lnTo>
                  <a:lnTo>
                    <a:pt x="659860" y="2174587"/>
                  </a:lnTo>
                  <a:lnTo>
                    <a:pt x="665255" y="2176494"/>
                  </a:lnTo>
                  <a:lnTo>
                    <a:pt x="670651" y="2178719"/>
                  </a:lnTo>
                  <a:lnTo>
                    <a:pt x="676364" y="2179990"/>
                  </a:lnTo>
                  <a:lnTo>
                    <a:pt x="682077" y="2181579"/>
                  </a:lnTo>
                  <a:lnTo>
                    <a:pt x="687790" y="2182533"/>
                  </a:lnTo>
                  <a:lnTo>
                    <a:pt x="693503" y="2183169"/>
                  </a:lnTo>
                  <a:lnTo>
                    <a:pt x="699851" y="2183486"/>
                  </a:lnTo>
                  <a:lnTo>
                    <a:pt x="705564" y="2184122"/>
                  </a:lnTo>
                  <a:lnTo>
                    <a:pt x="711595" y="2183486"/>
                  </a:lnTo>
                  <a:lnTo>
                    <a:pt x="717625" y="2183169"/>
                  </a:lnTo>
                  <a:lnTo>
                    <a:pt x="723338" y="2182533"/>
                  </a:lnTo>
                  <a:lnTo>
                    <a:pt x="729369" y="2181579"/>
                  </a:lnTo>
                  <a:lnTo>
                    <a:pt x="735082" y="2179990"/>
                  </a:lnTo>
                  <a:lnTo>
                    <a:pt x="740477" y="2178719"/>
                  </a:lnTo>
                  <a:lnTo>
                    <a:pt x="746190" y="2176494"/>
                  </a:lnTo>
                  <a:lnTo>
                    <a:pt x="751269" y="2174587"/>
                  </a:lnTo>
                  <a:lnTo>
                    <a:pt x="756664" y="2172362"/>
                  </a:lnTo>
                  <a:lnTo>
                    <a:pt x="761743" y="2169501"/>
                  </a:lnTo>
                  <a:lnTo>
                    <a:pt x="766821" y="2166958"/>
                  </a:lnTo>
                  <a:lnTo>
                    <a:pt x="771582" y="2163780"/>
                  </a:lnTo>
                  <a:lnTo>
                    <a:pt x="776025" y="2160601"/>
                  </a:lnTo>
                  <a:lnTo>
                    <a:pt x="780469" y="2157105"/>
                  </a:lnTo>
                  <a:lnTo>
                    <a:pt x="784912" y="2153291"/>
                  </a:lnTo>
                  <a:lnTo>
                    <a:pt x="789038" y="2149476"/>
                  </a:lnTo>
                  <a:lnTo>
                    <a:pt x="792847" y="2145344"/>
                  </a:lnTo>
                  <a:lnTo>
                    <a:pt x="796338" y="2140894"/>
                  </a:lnTo>
                  <a:lnTo>
                    <a:pt x="799830" y="2136444"/>
                  </a:lnTo>
                  <a:lnTo>
                    <a:pt x="803321" y="2131994"/>
                  </a:lnTo>
                  <a:lnTo>
                    <a:pt x="806495" y="2127227"/>
                  </a:lnTo>
                  <a:lnTo>
                    <a:pt x="809352" y="2122141"/>
                  </a:lnTo>
                  <a:lnTo>
                    <a:pt x="811573" y="2117373"/>
                  </a:lnTo>
                  <a:lnTo>
                    <a:pt x="814112" y="2111970"/>
                  </a:lnTo>
                  <a:lnTo>
                    <a:pt x="816017" y="2106566"/>
                  </a:lnTo>
                  <a:lnTo>
                    <a:pt x="817921" y="2101163"/>
                  </a:lnTo>
                  <a:lnTo>
                    <a:pt x="819508" y="2095759"/>
                  </a:lnTo>
                  <a:lnTo>
                    <a:pt x="821095" y="2089720"/>
                  </a:lnTo>
                  <a:lnTo>
                    <a:pt x="822047" y="2083999"/>
                  </a:lnTo>
                  <a:lnTo>
                    <a:pt x="822682" y="2078277"/>
                  </a:lnTo>
                  <a:lnTo>
                    <a:pt x="823000" y="2072238"/>
                  </a:lnTo>
                  <a:lnTo>
                    <a:pt x="823000" y="2065881"/>
                  </a:lnTo>
                  <a:lnTo>
                    <a:pt x="823000" y="2060160"/>
                  </a:lnTo>
                  <a:lnTo>
                    <a:pt x="822682" y="2054121"/>
                  </a:lnTo>
                  <a:lnTo>
                    <a:pt x="822047" y="2048082"/>
                  </a:lnTo>
                  <a:lnTo>
                    <a:pt x="821095" y="2042360"/>
                  </a:lnTo>
                  <a:lnTo>
                    <a:pt x="819508" y="2036639"/>
                  </a:lnTo>
                  <a:lnTo>
                    <a:pt x="817921" y="2030918"/>
                  </a:lnTo>
                  <a:lnTo>
                    <a:pt x="816017" y="2025514"/>
                  </a:lnTo>
                  <a:lnTo>
                    <a:pt x="814112" y="2020111"/>
                  </a:lnTo>
                  <a:lnTo>
                    <a:pt x="811573" y="2015025"/>
                  </a:lnTo>
                  <a:lnTo>
                    <a:pt x="809352" y="2010257"/>
                  </a:lnTo>
                  <a:lnTo>
                    <a:pt x="806495" y="2004854"/>
                  </a:lnTo>
                  <a:lnTo>
                    <a:pt x="803321" y="2000404"/>
                  </a:lnTo>
                  <a:lnTo>
                    <a:pt x="799830" y="1995318"/>
                  </a:lnTo>
                  <a:lnTo>
                    <a:pt x="796338" y="1991186"/>
                  </a:lnTo>
                  <a:lnTo>
                    <a:pt x="792847" y="1986736"/>
                  </a:lnTo>
                  <a:lnTo>
                    <a:pt x="789038" y="1982922"/>
                  </a:lnTo>
                  <a:lnTo>
                    <a:pt x="784912" y="1979108"/>
                  </a:lnTo>
                  <a:lnTo>
                    <a:pt x="780469" y="1975294"/>
                  </a:lnTo>
                  <a:lnTo>
                    <a:pt x="776025" y="1971797"/>
                  </a:lnTo>
                  <a:lnTo>
                    <a:pt x="771582" y="1968619"/>
                  </a:lnTo>
                  <a:lnTo>
                    <a:pt x="766821" y="1965440"/>
                  </a:lnTo>
                  <a:lnTo>
                    <a:pt x="761743" y="1962579"/>
                  </a:lnTo>
                  <a:lnTo>
                    <a:pt x="756664" y="1959719"/>
                  </a:lnTo>
                  <a:lnTo>
                    <a:pt x="751269" y="1957494"/>
                  </a:lnTo>
                  <a:lnTo>
                    <a:pt x="746190" y="1955269"/>
                  </a:lnTo>
                  <a:lnTo>
                    <a:pt x="740477" y="1953680"/>
                  </a:lnTo>
                  <a:lnTo>
                    <a:pt x="735082" y="1951772"/>
                  </a:lnTo>
                  <a:lnTo>
                    <a:pt x="729369" y="1950819"/>
                  </a:lnTo>
                  <a:lnTo>
                    <a:pt x="723338" y="1949865"/>
                  </a:lnTo>
                  <a:lnTo>
                    <a:pt x="717625" y="1948912"/>
                  </a:lnTo>
                  <a:lnTo>
                    <a:pt x="711595" y="1948276"/>
                  </a:lnTo>
                  <a:lnTo>
                    <a:pt x="705564" y="1948276"/>
                  </a:lnTo>
                  <a:lnTo>
                    <a:pt x="699851" y="1948276"/>
                  </a:lnTo>
                  <a:close/>
                  <a:moveTo>
                    <a:pt x="0" y="1862138"/>
                  </a:moveTo>
                  <a:lnTo>
                    <a:pt x="941387" y="1862138"/>
                  </a:lnTo>
                  <a:lnTo>
                    <a:pt x="941387" y="2093534"/>
                  </a:lnTo>
                  <a:lnTo>
                    <a:pt x="941387" y="2574126"/>
                  </a:lnTo>
                  <a:lnTo>
                    <a:pt x="941387" y="3009901"/>
                  </a:lnTo>
                  <a:lnTo>
                    <a:pt x="0" y="3009901"/>
                  </a:lnTo>
                  <a:lnTo>
                    <a:pt x="0" y="1862138"/>
                  </a:lnTo>
                  <a:close/>
                  <a:moveTo>
                    <a:pt x="1839398" y="1177026"/>
                  </a:moveTo>
                  <a:lnTo>
                    <a:pt x="1829243" y="1201810"/>
                  </a:lnTo>
                  <a:lnTo>
                    <a:pt x="1816551" y="1198314"/>
                  </a:lnTo>
                  <a:lnTo>
                    <a:pt x="1805127" y="1195455"/>
                  </a:lnTo>
                  <a:lnTo>
                    <a:pt x="1793704" y="1193230"/>
                  </a:lnTo>
                  <a:lnTo>
                    <a:pt x="1783232" y="1192277"/>
                  </a:lnTo>
                  <a:lnTo>
                    <a:pt x="1773078" y="1191959"/>
                  </a:lnTo>
                  <a:lnTo>
                    <a:pt x="1763241" y="1192277"/>
                  </a:lnTo>
                  <a:lnTo>
                    <a:pt x="1758799" y="1192595"/>
                  </a:lnTo>
                  <a:lnTo>
                    <a:pt x="1754356" y="1193230"/>
                  </a:lnTo>
                  <a:lnTo>
                    <a:pt x="1750231" y="1194501"/>
                  </a:lnTo>
                  <a:lnTo>
                    <a:pt x="1746106" y="1195455"/>
                  </a:lnTo>
                  <a:lnTo>
                    <a:pt x="1741981" y="1196726"/>
                  </a:lnTo>
                  <a:lnTo>
                    <a:pt x="1737856" y="1198314"/>
                  </a:lnTo>
                  <a:lnTo>
                    <a:pt x="1734365" y="1199903"/>
                  </a:lnTo>
                  <a:lnTo>
                    <a:pt x="1730557" y="1201810"/>
                  </a:lnTo>
                  <a:lnTo>
                    <a:pt x="1727067" y="1203716"/>
                  </a:lnTo>
                  <a:lnTo>
                    <a:pt x="1723576" y="1205940"/>
                  </a:lnTo>
                  <a:lnTo>
                    <a:pt x="1720403" y="1208482"/>
                  </a:lnTo>
                  <a:lnTo>
                    <a:pt x="1717230" y="1211024"/>
                  </a:lnTo>
                  <a:lnTo>
                    <a:pt x="1714691" y="1213884"/>
                  </a:lnTo>
                  <a:lnTo>
                    <a:pt x="1711835" y="1217061"/>
                  </a:lnTo>
                  <a:lnTo>
                    <a:pt x="1708980" y="1220239"/>
                  </a:lnTo>
                  <a:lnTo>
                    <a:pt x="1706441" y="1223734"/>
                  </a:lnTo>
                  <a:lnTo>
                    <a:pt x="1704220" y="1227547"/>
                  </a:lnTo>
                  <a:lnTo>
                    <a:pt x="1701998" y="1231360"/>
                  </a:lnTo>
                  <a:lnTo>
                    <a:pt x="1700095" y="1235173"/>
                  </a:lnTo>
                  <a:lnTo>
                    <a:pt x="1697873" y="1239303"/>
                  </a:lnTo>
                  <a:lnTo>
                    <a:pt x="1695652" y="1245023"/>
                  </a:lnTo>
                  <a:lnTo>
                    <a:pt x="1694066" y="1250106"/>
                  </a:lnTo>
                  <a:lnTo>
                    <a:pt x="1692162" y="1255508"/>
                  </a:lnTo>
                  <a:lnTo>
                    <a:pt x="1691210" y="1260592"/>
                  </a:lnTo>
                  <a:lnTo>
                    <a:pt x="1690575" y="1265676"/>
                  </a:lnTo>
                  <a:lnTo>
                    <a:pt x="1690575" y="1270442"/>
                  </a:lnTo>
                  <a:lnTo>
                    <a:pt x="1690575" y="1275526"/>
                  </a:lnTo>
                  <a:lnTo>
                    <a:pt x="1690892" y="1279974"/>
                  </a:lnTo>
                  <a:lnTo>
                    <a:pt x="1691844" y="1284423"/>
                  </a:lnTo>
                  <a:lnTo>
                    <a:pt x="1693114" y="1288871"/>
                  </a:lnTo>
                  <a:lnTo>
                    <a:pt x="1694066" y="1293320"/>
                  </a:lnTo>
                  <a:lnTo>
                    <a:pt x="1695335" y="1297450"/>
                  </a:lnTo>
                  <a:lnTo>
                    <a:pt x="1697239" y="1301263"/>
                  </a:lnTo>
                  <a:lnTo>
                    <a:pt x="1699143" y="1305076"/>
                  </a:lnTo>
                  <a:lnTo>
                    <a:pt x="1701364" y="1308889"/>
                  </a:lnTo>
                  <a:lnTo>
                    <a:pt x="1703902" y="1312384"/>
                  </a:lnTo>
                  <a:lnTo>
                    <a:pt x="1709931" y="1320328"/>
                  </a:lnTo>
                  <a:lnTo>
                    <a:pt x="1718816" y="1330495"/>
                  </a:lnTo>
                  <a:lnTo>
                    <a:pt x="1729923" y="1342570"/>
                  </a:lnTo>
                  <a:lnTo>
                    <a:pt x="1743885" y="1357186"/>
                  </a:lnTo>
                  <a:lnTo>
                    <a:pt x="1760385" y="1373073"/>
                  </a:lnTo>
                  <a:lnTo>
                    <a:pt x="1772443" y="1386418"/>
                  </a:lnTo>
                  <a:lnTo>
                    <a:pt x="1781646" y="1396268"/>
                  </a:lnTo>
                  <a:lnTo>
                    <a:pt x="1784184" y="1400081"/>
                  </a:lnTo>
                  <a:lnTo>
                    <a:pt x="1786405" y="1402623"/>
                  </a:lnTo>
                  <a:lnTo>
                    <a:pt x="1787675" y="1405165"/>
                  </a:lnTo>
                  <a:lnTo>
                    <a:pt x="1788944" y="1408025"/>
                  </a:lnTo>
                  <a:lnTo>
                    <a:pt x="1789578" y="1411202"/>
                  </a:lnTo>
                  <a:lnTo>
                    <a:pt x="1789896" y="1414062"/>
                  </a:lnTo>
                  <a:lnTo>
                    <a:pt x="1789896" y="1417557"/>
                  </a:lnTo>
                  <a:lnTo>
                    <a:pt x="1789261" y="1420734"/>
                  </a:lnTo>
                  <a:lnTo>
                    <a:pt x="1787992" y="1424230"/>
                  </a:lnTo>
                  <a:lnTo>
                    <a:pt x="1786723" y="1428360"/>
                  </a:lnTo>
                  <a:lnTo>
                    <a:pt x="1784501" y="1432491"/>
                  </a:lnTo>
                  <a:lnTo>
                    <a:pt x="1782598" y="1435986"/>
                  </a:lnTo>
                  <a:lnTo>
                    <a:pt x="1779742" y="1438210"/>
                  </a:lnTo>
                  <a:lnTo>
                    <a:pt x="1778472" y="1439481"/>
                  </a:lnTo>
                  <a:lnTo>
                    <a:pt x="1776568" y="1440435"/>
                  </a:lnTo>
                  <a:lnTo>
                    <a:pt x="1774982" y="1440752"/>
                  </a:lnTo>
                  <a:lnTo>
                    <a:pt x="1773395" y="1441070"/>
                  </a:lnTo>
                  <a:lnTo>
                    <a:pt x="1769587" y="1441388"/>
                  </a:lnTo>
                  <a:lnTo>
                    <a:pt x="1765462" y="1440752"/>
                  </a:lnTo>
                  <a:lnTo>
                    <a:pt x="1761337" y="1439481"/>
                  </a:lnTo>
                  <a:lnTo>
                    <a:pt x="1756260" y="1436939"/>
                  </a:lnTo>
                  <a:lnTo>
                    <a:pt x="1754356" y="1435668"/>
                  </a:lnTo>
                  <a:lnTo>
                    <a:pt x="1752452" y="1434080"/>
                  </a:lnTo>
                  <a:lnTo>
                    <a:pt x="1751183" y="1432809"/>
                  </a:lnTo>
                  <a:lnTo>
                    <a:pt x="1750231" y="1431220"/>
                  </a:lnTo>
                  <a:lnTo>
                    <a:pt x="1749279" y="1429631"/>
                  </a:lnTo>
                  <a:lnTo>
                    <a:pt x="1748644" y="1427725"/>
                  </a:lnTo>
                  <a:lnTo>
                    <a:pt x="1748644" y="1426136"/>
                  </a:lnTo>
                  <a:lnTo>
                    <a:pt x="1748644" y="1423912"/>
                  </a:lnTo>
                  <a:lnTo>
                    <a:pt x="1749914" y="1418510"/>
                  </a:lnTo>
                  <a:lnTo>
                    <a:pt x="1751818" y="1411838"/>
                  </a:lnTo>
                  <a:lnTo>
                    <a:pt x="1754991" y="1403894"/>
                  </a:lnTo>
                  <a:lnTo>
                    <a:pt x="1759433" y="1393091"/>
                  </a:lnTo>
                  <a:lnTo>
                    <a:pt x="1710883" y="1372438"/>
                  </a:lnTo>
                  <a:lnTo>
                    <a:pt x="1662334" y="1351466"/>
                  </a:lnTo>
                  <a:lnTo>
                    <a:pt x="1658526" y="1358457"/>
                  </a:lnTo>
                  <a:lnTo>
                    <a:pt x="1655987" y="1363223"/>
                  </a:lnTo>
                  <a:lnTo>
                    <a:pt x="1653131" y="1370531"/>
                  </a:lnTo>
                  <a:lnTo>
                    <a:pt x="1651545" y="1377521"/>
                  </a:lnTo>
                  <a:lnTo>
                    <a:pt x="1650910" y="1381017"/>
                  </a:lnTo>
                  <a:lnTo>
                    <a:pt x="1650593" y="1384512"/>
                  </a:lnTo>
                  <a:lnTo>
                    <a:pt x="1650593" y="1388007"/>
                  </a:lnTo>
                  <a:lnTo>
                    <a:pt x="1650593" y="1391502"/>
                  </a:lnTo>
                  <a:lnTo>
                    <a:pt x="1650910" y="1394997"/>
                  </a:lnTo>
                  <a:lnTo>
                    <a:pt x="1651227" y="1398492"/>
                  </a:lnTo>
                  <a:lnTo>
                    <a:pt x="1651862" y="1401670"/>
                  </a:lnTo>
                  <a:lnTo>
                    <a:pt x="1652814" y="1405165"/>
                  </a:lnTo>
                  <a:lnTo>
                    <a:pt x="1654083" y="1408660"/>
                  </a:lnTo>
                  <a:lnTo>
                    <a:pt x="1655353" y="1411838"/>
                  </a:lnTo>
                  <a:lnTo>
                    <a:pt x="1658843" y="1418510"/>
                  </a:lnTo>
                  <a:lnTo>
                    <a:pt x="1662968" y="1425183"/>
                  </a:lnTo>
                  <a:lnTo>
                    <a:pt x="1668363" y="1431220"/>
                  </a:lnTo>
                  <a:lnTo>
                    <a:pt x="1674392" y="1437575"/>
                  </a:lnTo>
                  <a:lnTo>
                    <a:pt x="1681373" y="1443930"/>
                  </a:lnTo>
                  <a:lnTo>
                    <a:pt x="1689623" y="1450285"/>
                  </a:lnTo>
                  <a:lnTo>
                    <a:pt x="1698191" y="1456004"/>
                  </a:lnTo>
                  <a:lnTo>
                    <a:pt x="1707710" y="1462041"/>
                  </a:lnTo>
                  <a:lnTo>
                    <a:pt x="1718499" y="1467760"/>
                  </a:lnTo>
                  <a:lnTo>
                    <a:pt x="1709614" y="1489049"/>
                  </a:lnTo>
                  <a:lnTo>
                    <a:pt x="1755308" y="1507796"/>
                  </a:lnTo>
                  <a:lnTo>
                    <a:pt x="1764193" y="1486507"/>
                  </a:lnTo>
                  <a:lnTo>
                    <a:pt x="1776568" y="1490320"/>
                  </a:lnTo>
                  <a:lnTo>
                    <a:pt x="1788944" y="1493498"/>
                  </a:lnTo>
                  <a:lnTo>
                    <a:pt x="1800050" y="1495722"/>
                  </a:lnTo>
                  <a:lnTo>
                    <a:pt x="1810839" y="1497311"/>
                  </a:lnTo>
                  <a:lnTo>
                    <a:pt x="1820993" y="1497946"/>
                  </a:lnTo>
                  <a:lnTo>
                    <a:pt x="1830513" y="1497946"/>
                  </a:lnTo>
                  <a:lnTo>
                    <a:pt x="1839398" y="1497311"/>
                  </a:lnTo>
                  <a:lnTo>
                    <a:pt x="1847648" y="1496040"/>
                  </a:lnTo>
                  <a:lnTo>
                    <a:pt x="1851456" y="1495086"/>
                  </a:lnTo>
                  <a:lnTo>
                    <a:pt x="1855264" y="1493815"/>
                  </a:lnTo>
                  <a:lnTo>
                    <a:pt x="1858754" y="1492862"/>
                  </a:lnTo>
                  <a:lnTo>
                    <a:pt x="1862245" y="1490956"/>
                  </a:lnTo>
                  <a:lnTo>
                    <a:pt x="1865418" y="1489367"/>
                  </a:lnTo>
                  <a:lnTo>
                    <a:pt x="1868591" y="1487460"/>
                  </a:lnTo>
                  <a:lnTo>
                    <a:pt x="1871764" y="1485554"/>
                  </a:lnTo>
                  <a:lnTo>
                    <a:pt x="1874620" y="1483330"/>
                  </a:lnTo>
                  <a:lnTo>
                    <a:pt x="1876841" y="1480788"/>
                  </a:lnTo>
                  <a:lnTo>
                    <a:pt x="1879380" y="1478564"/>
                  </a:lnTo>
                  <a:lnTo>
                    <a:pt x="1881918" y="1475704"/>
                  </a:lnTo>
                  <a:lnTo>
                    <a:pt x="1883822" y="1472527"/>
                  </a:lnTo>
                  <a:lnTo>
                    <a:pt x="1886044" y="1469667"/>
                  </a:lnTo>
                  <a:lnTo>
                    <a:pt x="1887947" y="1466172"/>
                  </a:lnTo>
                  <a:lnTo>
                    <a:pt x="1889534" y="1462677"/>
                  </a:lnTo>
                  <a:lnTo>
                    <a:pt x="1890803" y="1459181"/>
                  </a:lnTo>
                  <a:lnTo>
                    <a:pt x="1892707" y="1454097"/>
                  </a:lnTo>
                  <a:lnTo>
                    <a:pt x="1893976" y="1448696"/>
                  </a:lnTo>
                  <a:lnTo>
                    <a:pt x="1895246" y="1443930"/>
                  </a:lnTo>
                  <a:lnTo>
                    <a:pt x="1895563" y="1438846"/>
                  </a:lnTo>
                  <a:lnTo>
                    <a:pt x="1895880" y="1433444"/>
                  </a:lnTo>
                  <a:lnTo>
                    <a:pt x="1895563" y="1428360"/>
                  </a:lnTo>
                  <a:lnTo>
                    <a:pt x="1894611" y="1422959"/>
                  </a:lnTo>
                  <a:lnTo>
                    <a:pt x="1893342" y="1417875"/>
                  </a:lnTo>
                  <a:lnTo>
                    <a:pt x="1892073" y="1412791"/>
                  </a:lnTo>
                  <a:lnTo>
                    <a:pt x="1890169" y="1407707"/>
                  </a:lnTo>
                  <a:lnTo>
                    <a:pt x="1888582" y="1402941"/>
                  </a:lnTo>
                  <a:lnTo>
                    <a:pt x="1886361" y="1398492"/>
                  </a:lnTo>
                  <a:lnTo>
                    <a:pt x="1883822" y="1394044"/>
                  </a:lnTo>
                  <a:lnTo>
                    <a:pt x="1881601" y="1389913"/>
                  </a:lnTo>
                  <a:lnTo>
                    <a:pt x="1878745" y="1385783"/>
                  </a:lnTo>
                  <a:lnTo>
                    <a:pt x="1875572" y="1381652"/>
                  </a:lnTo>
                  <a:lnTo>
                    <a:pt x="1867956" y="1372755"/>
                  </a:lnTo>
                  <a:lnTo>
                    <a:pt x="1857168" y="1361317"/>
                  </a:lnTo>
                  <a:lnTo>
                    <a:pt x="1843205" y="1346700"/>
                  </a:lnTo>
                  <a:lnTo>
                    <a:pt x="1826388" y="1329542"/>
                  </a:lnTo>
                  <a:lnTo>
                    <a:pt x="1821310" y="1324141"/>
                  </a:lnTo>
                  <a:lnTo>
                    <a:pt x="1816551" y="1319374"/>
                  </a:lnTo>
                  <a:lnTo>
                    <a:pt x="1812743" y="1314608"/>
                  </a:lnTo>
                  <a:lnTo>
                    <a:pt x="1810204" y="1310160"/>
                  </a:lnTo>
                  <a:lnTo>
                    <a:pt x="1807348" y="1306029"/>
                  </a:lnTo>
                  <a:lnTo>
                    <a:pt x="1805444" y="1302534"/>
                  </a:lnTo>
                  <a:lnTo>
                    <a:pt x="1804492" y="1299039"/>
                  </a:lnTo>
                  <a:lnTo>
                    <a:pt x="1804175" y="1295861"/>
                  </a:lnTo>
                  <a:lnTo>
                    <a:pt x="1804175" y="1293320"/>
                  </a:lnTo>
                  <a:lnTo>
                    <a:pt x="1804492" y="1289824"/>
                  </a:lnTo>
                  <a:lnTo>
                    <a:pt x="1804810" y="1286329"/>
                  </a:lnTo>
                  <a:lnTo>
                    <a:pt x="1805762" y="1281881"/>
                  </a:lnTo>
                  <a:lnTo>
                    <a:pt x="1808618" y="1272984"/>
                  </a:lnTo>
                  <a:lnTo>
                    <a:pt x="1812426" y="1262498"/>
                  </a:lnTo>
                  <a:lnTo>
                    <a:pt x="1814647" y="1258686"/>
                  </a:lnTo>
                  <a:lnTo>
                    <a:pt x="1817185" y="1255508"/>
                  </a:lnTo>
                  <a:lnTo>
                    <a:pt x="1819724" y="1252966"/>
                  </a:lnTo>
                  <a:lnTo>
                    <a:pt x="1821310" y="1252013"/>
                  </a:lnTo>
                  <a:lnTo>
                    <a:pt x="1822897" y="1251377"/>
                  </a:lnTo>
                  <a:lnTo>
                    <a:pt x="1824801" y="1251060"/>
                  </a:lnTo>
                  <a:lnTo>
                    <a:pt x="1826388" y="1250742"/>
                  </a:lnTo>
                  <a:lnTo>
                    <a:pt x="1830195" y="1250106"/>
                  </a:lnTo>
                  <a:lnTo>
                    <a:pt x="1834320" y="1251377"/>
                  </a:lnTo>
                  <a:lnTo>
                    <a:pt x="1839080" y="1252648"/>
                  </a:lnTo>
                  <a:lnTo>
                    <a:pt x="1841936" y="1254237"/>
                  </a:lnTo>
                  <a:lnTo>
                    <a:pt x="1843840" y="1255190"/>
                  </a:lnTo>
                  <a:lnTo>
                    <a:pt x="1846061" y="1256461"/>
                  </a:lnTo>
                  <a:lnTo>
                    <a:pt x="1847648" y="1258368"/>
                  </a:lnTo>
                  <a:lnTo>
                    <a:pt x="1848917" y="1259639"/>
                  </a:lnTo>
                  <a:lnTo>
                    <a:pt x="1849869" y="1261545"/>
                  </a:lnTo>
                  <a:lnTo>
                    <a:pt x="1850504" y="1263134"/>
                  </a:lnTo>
                  <a:lnTo>
                    <a:pt x="1850821" y="1265040"/>
                  </a:lnTo>
                  <a:lnTo>
                    <a:pt x="1850504" y="1267265"/>
                  </a:lnTo>
                  <a:lnTo>
                    <a:pt x="1850186" y="1270124"/>
                  </a:lnTo>
                  <a:lnTo>
                    <a:pt x="1847965" y="1277432"/>
                  </a:lnTo>
                  <a:lnTo>
                    <a:pt x="1844792" y="1287282"/>
                  </a:lnTo>
                  <a:lnTo>
                    <a:pt x="1840032" y="1299039"/>
                  </a:lnTo>
                  <a:lnTo>
                    <a:pt x="1833369" y="1315562"/>
                  </a:lnTo>
                  <a:lnTo>
                    <a:pt x="1881918" y="1334944"/>
                  </a:lnTo>
                  <a:lnTo>
                    <a:pt x="1929834" y="1354008"/>
                  </a:lnTo>
                  <a:lnTo>
                    <a:pt x="1935228" y="1340981"/>
                  </a:lnTo>
                  <a:lnTo>
                    <a:pt x="1937132" y="1335262"/>
                  </a:lnTo>
                  <a:lnTo>
                    <a:pt x="1938718" y="1330178"/>
                  </a:lnTo>
                  <a:lnTo>
                    <a:pt x="1939988" y="1324776"/>
                  </a:lnTo>
                  <a:lnTo>
                    <a:pt x="1941257" y="1319692"/>
                  </a:lnTo>
                  <a:lnTo>
                    <a:pt x="1942209" y="1314926"/>
                  </a:lnTo>
                  <a:lnTo>
                    <a:pt x="1942526" y="1309842"/>
                  </a:lnTo>
                  <a:lnTo>
                    <a:pt x="1942844" y="1305076"/>
                  </a:lnTo>
                  <a:lnTo>
                    <a:pt x="1942526" y="1300628"/>
                  </a:lnTo>
                  <a:lnTo>
                    <a:pt x="1942209" y="1295861"/>
                  </a:lnTo>
                  <a:lnTo>
                    <a:pt x="1941574" y="1291413"/>
                  </a:lnTo>
                  <a:lnTo>
                    <a:pt x="1940305" y="1287282"/>
                  </a:lnTo>
                  <a:lnTo>
                    <a:pt x="1939036" y="1283152"/>
                  </a:lnTo>
                  <a:lnTo>
                    <a:pt x="1937132" y="1279021"/>
                  </a:lnTo>
                  <a:lnTo>
                    <a:pt x="1935545" y="1274890"/>
                  </a:lnTo>
                  <a:lnTo>
                    <a:pt x="1933007" y="1271078"/>
                  </a:lnTo>
                  <a:lnTo>
                    <a:pt x="1930786" y="1267265"/>
                  </a:lnTo>
                  <a:lnTo>
                    <a:pt x="1925074" y="1260274"/>
                  </a:lnTo>
                  <a:lnTo>
                    <a:pt x="1918727" y="1253602"/>
                  </a:lnTo>
                  <a:lnTo>
                    <a:pt x="1912064" y="1247565"/>
                  </a:lnTo>
                  <a:lnTo>
                    <a:pt x="1905083" y="1241210"/>
                  </a:lnTo>
                  <a:lnTo>
                    <a:pt x="1897467" y="1235490"/>
                  </a:lnTo>
                  <a:lnTo>
                    <a:pt x="1889534" y="1230089"/>
                  </a:lnTo>
                  <a:lnTo>
                    <a:pt x="1881284" y="1225005"/>
                  </a:lnTo>
                  <a:lnTo>
                    <a:pt x="1872082" y="1220556"/>
                  </a:lnTo>
                  <a:lnTo>
                    <a:pt x="1882553" y="1194819"/>
                  </a:lnTo>
                  <a:lnTo>
                    <a:pt x="1839398" y="1177026"/>
                  </a:lnTo>
                  <a:close/>
                  <a:moveTo>
                    <a:pt x="1952046" y="1106804"/>
                  </a:moveTo>
                  <a:lnTo>
                    <a:pt x="1958075" y="1113159"/>
                  </a:lnTo>
                  <a:lnTo>
                    <a:pt x="1964421" y="1119832"/>
                  </a:lnTo>
                  <a:lnTo>
                    <a:pt x="1970768" y="1126504"/>
                  </a:lnTo>
                  <a:lnTo>
                    <a:pt x="1976162" y="1133813"/>
                  </a:lnTo>
                  <a:lnTo>
                    <a:pt x="1981557" y="1141438"/>
                  </a:lnTo>
                  <a:lnTo>
                    <a:pt x="1986634" y="1149064"/>
                  </a:lnTo>
                  <a:lnTo>
                    <a:pt x="1991711" y="1157326"/>
                  </a:lnTo>
                  <a:lnTo>
                    <a:pt x="1996153" y="1165905"/>
                  </a:lnTo>
                  <a:lnTo>
                    <a:pt x="2000278" y="1174484"/>
                  </a:lnTo>
                  <a:lnTo>
                    <a:pt x="2004086" y="1183698"/>
                  </a:lnTo>
                  <a:lnTo>
                    <a:pt x="2007577" y="1192595"/>
                  </a:lnTo>
                  <a:lnTo>
                    <a:pt x="2010750" y="1202127"/>
                  </a:lnTo>
                  <a:lnTo>
                    <a:pt x="2013606" y="1211977"/>
                  </a:lnTo>
                  <a:lnTo>
                    <a:pt x="2016462" y="1221510"/>
                  </a:lnTo>
                  <a:lnTo>
                    <a:pt x="2018366" y="1231677"/>
                  </a:lnTo>
                  <a:lnTo>
                    <a:pt x="2020587" y="1242163"/>
                  </a:lnTo>
                  <a:lnTo>
                    <a:pt x="2021856" y="1252648"/>
                  </a:lnTo>
                  <a:lnTo>
                    <a:pt x="2023443" y="1263134"/>
                  </a:lnTo>
                  <a:lnTo>
                    <a:pt x="2024077" y="1273937"/>
                  </a:lnTo>
                  <a:lnTo>
                    <a:pt x="2024395" y="1285058"/>
                  </a:lnTo>
                  <a:lnTo>
                    <a:pt x="2024712" y="1295861"/>
                  </a:lnTo>
                  <a:lnTo>
                    <a:pt x="2024395" y="1306982"/>
                  </a:lnTo>
                  <a:lnTo>
                    <a:pt x="2024077" y="1318739"/>
                  </a:lnTo>
                  <a:lnTo>
                    <a:pt x="2023125" y="1329860"/>
                  </a:lnTo>
                  <a:lnTo>
                    <a:pt x="2021539" y="1341299"/>
                  </a:lnTo>
                  <a:lnTo>
                    <a:pt x="2019952" y="1352737"/>
                  </a:lnTo>
                  <a:lnTo>
                    <a:pt x="2018048" y="1364494"/>
                  </a:lnTo>
                  <a:lnTo>
                    <a:pt x="2015827" y="1375933"/>
                  </a:lnTo>
                  <a:lnTo>
                    <a:pt x="2012654" y="1387371"/>
                  </a:lnTo>
                  <a:lnTo>
                    <a:pt x="2009481" y="1399128"/>
                  </a:lnTo>
                  <a:lnTo>
                    <a:pt x="2005990" y="1410884"/>
                  </a:lnTo>
                  <a:lnTo>
                    <a:pt x="2001865" y="1422323"/>
                  </a:lnTo>
                  <a:lnTo>
                    <a:pt x="1998057" y="1432809"/>
                  </a:lnTo>
                  <a:lnTo>
                    <a:pt x="1993615" y="1442976"/>
                  </a:lnTo>
                  <a:lnTo>
                    <a:pt x="1989172" y="1452509"/>
                  </a:lnTo>
                  <a:lnTo>
                    <a:pt x="1984412" y="1462359"/>
                  </a:lnTo>
                  <a:lnTo>
                    <a:pt x="1979018" y="1472209"/>
                  </a:lnTo>
                  <a:lnTo>
                    <a:pt x="1973941" y="1481106"/>
                  </a:lnTo>
                  <a:lnTo>
                    <a:pt x="1967912" y="1490638"/>
                  </a:lnTo>
                  <a:lnTo>
                    <a:pt x="1961883" y="1499852"/>
                  </a:lnTo>
                  <a:lnTo>
                    <a:pt x="1955854" y="1508432"/>
                  </a:lnTo>
                  <a:lnTo>
                    <a:pt x="1949507" y="1517011"/>
                  </a:lnTo>
                  <a:lnTo>
                    <a:pt x="1942526" y="1525272"/>
                  </a:lnTo>
                  <a:lnTo>
                    <a:pt x="1935545" y="1533215"/>
                  </a:lnTo>
                  <a:lnTo>
                    <a:pt x="1928247" y="1540841"/>
                  </a:lnTo>
                  <a:lnTo>
                    <a:pt x="1920631" y="1548149"/>
                  </a:lnTo>
                  <a:lnTo>
                    <a:pt x="1912381" y="1555457"/>
                  </a:lnTo>
                  <a:lnTo>
                    <a:pt x="1904448" y="1562130"/>
                  </a:lnTo>
                  <a:lnTo>
                    <a:pt x="1896198" y="1568803"/>
                  </a:lnTo>
                  <a:lnTo>
                    <a:pt x="1887947" y="1575158"/>
                  </a:lnTo>
                  <a:lnTo>
                    <a:pt x="1878745" y="1581195"/>
                  </a:lnTo>
                  <a:lnTo>
                    <a:pt x="1870178" y="1586279"/>
                  </a:lnTo>
                  <a:lnTo>
                    <a:pt x="1860658" y="1591680"/>
                  </a:lnTo>
                  <a:lnTo>
                    <a:pt x="1851138" y="1596129"/>
                  </a:lnTo>
                  <a:lnTo>
                    <a:pt x="1841302" y="1600577"/>
                  </a:lnTo>
                  <a:lnTo>
                    <a:pt x="1831782" y="1604390"/>
                  </a:lnTo>
                  <a:lnTo>
                    <a:pt x="1821628" y="1607885"/>
                  </a:lnTo>
                  <a:lnTo>
                    <a:pt x="1811474" y="1611063"/>
                  </a:lnTo>
                  <a:lnTo>
                    <a:pt x="1801002" y="1613922"/>
                  </a:lnTo>
                  <a:lnTo>
                    <a:pt x="1790213" y="1615829"/>
                  </a:lnTo>
                  <a:lnTo>
                    <a:pt x="1779742" y="1617735"/>
                  </a:lnTo>
                  <a:lnTo>
                    <a:pt x="1768636" y="1618688"/>
                  </a:lnTo>
                  <a:lnTo>
                    <a:pt x="1757529" y="1619324"/>
                  </a:lnTo>
                  <a:lnTo>
                    <a:pt x="1746423" y="1619642"/>
                  </a:lnTo>
                  <a:lnTo>
                    <a:pt x="1807666" y="1643472"/>
                  </a:lnTo>
                  <a:lnTo>
                    <a:pt x="1869226" y="1666668"/>
                  </a:lnTo>
                  <a:lnTo>
                    <a:pt x="1931103" y="1689227"/>
                  </a:lnTo>
                  <a:lnTo>
                    <a:pt x="1992663" y="1711469"/>
                  </a:lnTo>
                  <a:lnTo>
                    <a:pt x="2054857" y="1733076"/>
                  </a:lnTo>
                  <a:lnTo>
                    <a:pt x="2116734" y="1754047"/>
                  </a:lnTo>
                  <a:lnTo>
                    <a:pt x="2179246" y="1775018"/>
                  </a:lnTo>
                  <a:lnTo>
                    <a:pt x="2241758" y="1795353"/>
                  </a:lnTo>
                  <a:lnTo>
                    <a:pt x="2243345" y="1789952"/>
                  </a:lnTo>
                  <a:lnTo>
                    <a:pt x="2244614" y="1785503"/>
                  </a:lnTo>
                  <a:lnTo>
                    <a:pt x="2246518" y="1781373"/>
                  </a:lnTo>
                  <a:lnTo>
                    <a:pt x="2248422" y="1777242"/>
                  </a:lnTo>
                  <a:lnTo>
                    <a:pt x="2250643" y="1773429"/>
                  </a:lnTo>
                  <a:lnTo>
                    <a:pt x="2252547" y="1769616"/>
                  </a:lnTo>
                  <a:lnTo>
                    <a:pt x="2255086" y="1766121"/>
                  </a:lnTo>
                  <a:lnTo>
                    <a:pt x="2257941" y="1762626"/>
                  </a:lnTo>
                  <a:lnTo>
                    <a:pt x="2260797" y="1759131"/>
                  </a:lnTo>
                  <a:lnTo>
                    <a:pt x="2263970" y="1755953"/>
                  </a:lnTo>
                  <a:lnTo>
                    <a:pt x="2266826" y="1752776"/>
                  </a:lnTo>
                  <a:lnTo>
                    <a:pt x="2270317" y="1749916"/>
                  </a:lnTo>
                  <a:lnTo>
                    <a:pt x="2273807" y="1747057"/>
                  </a:lnTo>
                  <a:lnTo>
                    <a:pt x="2277298" y="1744832"/>
                  </a:lnTo>
                  <a:lnTo>
                    <a:pt x="2281106" y="1742290"/>
                  </a:lnTo>
                  <a:lnTo>
                    <a:pt x="2285231" y="1740066"/>
                  </a:lnTo>
                  <a:lnTo>
                    <a:pt x="2289356" y="1738160"/>
                  </a:lnTo>
                  <a:lnTo>
                    <a:pt x="2293481" y="1736253"/>
                  </a:lnTo>
                  <a:lnTo>
                    <a:pt x="2297606" y="1734665"/>
                  </a:lnTo>
                  <a:lnTo>
                    <a:pt x="2301731" y="1733076"/>
                  </a:lnTo>
                  <a:lnTo>
                    <a:pt x="2306491" y="1731805"/>
                  </a:lnTo>
                  <a:lnTo>
                    <a:pt x="2310934" y="1730852"/>
                  </a:lnTo>
                  <a:lnTo>
                    <a:pt x="2315376" y="1730216"/>
                  </a:lnTo>
                  <a:lnTo>
                    <a:pt x="2319819" y="1729263"/>
                  </a:lnTo>
                  <a:lnTo>
                    <a:pt x="2324578" y="1728627"/>
                  </a:lnTo>
                  <a:lnTo>
                    <a:pt x="2329338" y="1728627"/>
                  </a:lnTo>
                  <a:lnTo>
                    <a:pt x="2334098" y="1728310"/>
                  </a:lnTo>
                  <a:lnTo>
                    <a:pt x="2339175" y="1728627"/>
                  </a:lnTo>
                  <a:lnTo>
                    <a:pt x="2343618" y="1728945"/>
                  </a:lnTo>
                  <a:lnTo>
                    <a:pt x="2348377" y="1729581"/>
                  </a:lnTo>
                  <a:lnTo>
                    <a:pt x="2353454" y="1730534"/>
                  </a:lnTo>
                  <a:lnTo>
                    <a:pt x="2358214" y="1731487"/>
                  </a:lnTo>
                  <a:lnTo>
                    <a:pt x="2363291" y="1732758"/>
                  </a:lnTo>
                  <a:lnTo>
                    <a:pt x="2369003" y="1734982"/>
                  </a:lnTo>
                  <a:lnTo>
                    <a:pt x="2471180" y="1380699"/>
                  </a:lnTo>
                  <a:lnTo>
                    <a:pt x="2465468" y="1379428"/>
                  </a:lnTo>
                  <a:lnTo>
                    <a:pt x="2461026" y="1377839"/>
                  </a:lnTo>
                  <a:lnTo>
                    <a:pt x="2456583" y="1376250"/>
                  </a:lnTo>
                  <a:lnTo>
                    <a:pt x="2452458" y="1374344"/>
                  </a:lnTo>
                  <a:lnTo>
                    <a:pt x="2448333" y="1372438"/>
                  </a:lnTo>
                  <a:lnTo>
                    <a:pt x="2444208" y="1370213"/>
                  </a:lnTo>
                  <a:lnTo>
                    <a:pt x="2440400" y="1367989"/>
                  </a:lnTo>
                  <a:lnTo>
                    <a:pt x="2436592" y="1365447"/>
                  </a:lnTo>
                  <a:lnTo>
                    <a:pt x="2433102" y="1362587"/>
                  </a:lnTo>
                  <a:lnTo>
                    <a:pt x="2429611" y="1359728"/>
                  </a:lnTo>
                  <a:lnTo>
                    <a:pt x="2426438" y="1356550"/>
                  </a:lnTo>
                  <a:lnTo>
                    <a:pt x="2423582" y="1353691"/>
                  </a:lnTo>
                  <a:lnTo>
                    <a:pt x="2420726" y="1350513"/>
                  </a:lnTo>
                  <a:lnTo>
                    <a:pt x="2417870" y="1347018"/>
                  </a:lnTo>
                  <a:lnTo>
                    <a:pt x="2415332" y="1343523"/>
                  </a:lnTo>
                  <a:lnTo>
                    <a:pt x="2413110" y="1339710"/>
                  </a:lnTo>
                  <a:lnTo>
                    <a:pt x="2410889" y="1336215"/>
                  </a:lnTo>
                  <a:lnTo>
                    <a:pt x="2408668" y="1332402"/>
                  </a:lnTo>
                  <a:lnTo>
                    <a:pt x="2407081" y="1327954"/>
                  </a:lnTo>
                  <a:lnTo>
                    <a:pt x="2405177" y="1324141"/>
                  </a:lnTo>
                  <a:lnTo>
                    <a:pt x="2403908" y="1320010"/>
                  </a:lnTo>
                  <a:lnTo>
                    <a:pt x="2402639" y="1315879"/>
                  </a:lnTo>
                  <a:lnTo>
                    <a:pt x="2401370" y="1311749"/>
                  </a:lnTo>
                  <a:lnTo>
                    <a:pt x="2400735" y="1307618"/>
                  </a:lnTo>
                  <a:lnTo>
                    <a:pt x="2400100" y="1303170"/>
                  </a:lnTo>
                  <a:lnTo>
                    <a:pt x="2399783" y="1298721"/>
                  </a:lnTo>
                  <a:lnTo>
                    <a:pt x="2399783" y="1294590"/>
                  </a:lnTo>
                  <a:lnTo>
                    <a:pt x="2399783" y="1290142"/>
                  </a:lnTo>
                  <a:lnTo>
                    <a:pt x="2400100" y="1285376"/>
                  </a:lnTo>
                  <a:lnTo>
                    <a:pt x="2400418" y="1281245"/>
                  </a:lnTo>
                  <a:lnTo>
                    <a:pt x="2401052" y="1276797"/>
                  </a:lnTo>
                  <a:lnTo>
                    <a:pt x="2402322" y="1272348"/>
                  </a:lnTo>
                  <a:lnTo>
                    <a:pt x="2403591" y="1267900"/>
                  </a:lnTo>
                  <a:lnTo>
                    <a:pt x="2403908" y="1266947"/>
                  </a:lnTo>
                  <a:lnTo>
                    <a:pt x="2346473" y="1248835"/>
                  </a:lnTo>
                  <a:lnTo>
                    <a:pt x="2289673" y="1230406"/>
                  </a:lnTo>
                  <a:lnTo>
                    <a:pt x="2232873" y="1211660"/>
                  </a:lnTo>
                  <a:lnTo>
                    <a:pt x="2176073" y="1191642"/>
                  </a:lnTo>
                  <a:lnTo>
                    <a:pt x="2119590" y="1171306"/>
                  </a:lnTo>
                  <a:lnTo>
                    <a:pt x="2063425" y="1150335"/>
                  </a:lnTo>
                  <a:lnTo>
                    <a:pt x="2007577" y="1128729"/>
                  </a:lnTo>
                  <a:lnTo>
                    <a:pt x="1952046" y="1106804"/>
                  </a:lnTo>
                  <a:close/>
                  <a:moveTo>
                    <a:pt x="1413556" y="857694"/>
                  </a:moveTo>
                  <a:lnTo>
                    <a:pt x="1413238" y="858329"/>
                  </a:lnTo>
                  <a:lnTo>
                    <a:pt x="1411017" y="862460"/>
                  </a:lnTo>
                  <a:lnTo>
                    <a:pt x="1408478" y="866273"/>
                  </a:lnTo>
                  <a:lnTo>
                    <a:pt x="1405940" y="869768"/>
                  </a:lnTo>
                  <a:lnTo>
                    <a:pt x="1403401" y="873263"/>
                  </a:lnTo>
                  <a:lnTo>
                    <a:pt x="1400228" y="876758"/>
                  </a:lnTo>
                  <a:lnTo>
                    <a:pt x="1397055" y="879936"/>
                  </a:lnTo>
                  <a:lnTo>
                    <a:pt x="1393882" y="882796"/>
                  </a:lnTo>
                  <a:lnTo>
                    <a:pt x="1390709" y="885655"/>
                  </a:lnTo>
                  <a:lnTo>
                    <a:pt x="1387218" y="888515"/>
                  </a:lnTo>
                  <a:lnTo>
                    <a:pt x="1383410" y="890739"/>
                  </a:lnTo>
                  <a:lnTo>
                    <a:pt x="1379920" y="892963"/>
                  </a:lnTo>
                  <a:lnTo>
                    <a:pt x="1376112" y="894870"/>
                  </a:lnTo>
                  <a:lnTo>
                    <a:pt x="1372304" y="897094"/>
                  </a:lnTo>
                  <a:lnTo>
                    <a:pt x="1368179" y="899000"/>
                  </a:lnTo>
                  <a:lnTo>
                    <a:pt x="1364371" y="900271"/>
                  </a:lnTo>
                  <a:lnTo>
                    <a:pt x="1360246" y="901542"/>
                  </a:lnTo>
                  <a:lnTo>
                    <a:pt x="1351361" y="903449"/>
                  </a:lnTo>
                  <a:lnTo>
                    <a:pt x="1347236" y="904084"/>
                  </a:lnTo>
                  <a:lnTo>
                    <a:pt x="1343111" y="904720"/>
                  </a:lnTo>
                  <a:lnTo>
                    <a:pt x="1338668" y="905038"/>
                  </a:lnTo>
                  <a:lnTo>
                    <a:pt x="1333908" y="905038"/>
                  </a:lnTo>
                  <a:lnTo>
                    <a:pt x="1329783" y="904720"/>
                  </a:lnTo>
                  <a:lnTo>
                    <a:pt x="1325341" y="904402"/>
                  </a:lnTo>
                  <a:lnTo>
                    <a:pt x="1320898" y="904084"/>
                  </a:lnTo>
                  <a:lnTo>
                    <a:pt x="1316456" y="903131"/>
                  </a:lnTo>
                  <a:lnTo>
                    <a:pt x="1312013" y="901860"/>
                  </a:lnTo>
                  <a:lnTo>
                    <a:pt x="1307571" y="900907"/>
                  </a:lnTo>
                  <a:lnTo>
                    <a:pt x="1303446" y="899636"/>
                  </a:lnTo>
                  <a:lnTo>
                    <a:pt x="1299321" y="897729"/>
                  </a:lnTo>
                  <a:lnTo>
                    <a:pt x="1294561" y="895823"/>
                  </a:lnTo>
                  <a:lnTo>
                    <a:pt x="1290436" y="893599"/>
                  </a:lnTo>
                  <a:lnTo>
                    <a:pt x="1289801" y="892963"/>
                  </a:lnTo>
                  <a:lnTo>
                    <a:pt x="1113054" y="1215790"/>
                  </a:lnTo>
                  <a:lnTo>
                    <a:pt x="1114006" y="1216426"/>
                  </a:lnTo>
                  <a:lnTo>
                    <a:pt x="1118131" y="1218968"/>
                  </a:lnTo>
                  <a:lnTo>
                    <a:pt x="1122891" y="1221510"/>
                  </a:lnTo>
                  <a:lnTo>
                    <a:pt x="1126699" y="1224369"/>
                  </a:lnTo>
                  <a:lnTo>
                    <a:pt x="1130507" y="1227547"/>
                  </a:lnTo>
                  <a:lnTo>
                    <a:pt x="1134315" y="1230724"/>
                  </a:lnTo>
                  <a:lnTo>
                    <a:pt x="1137805" y="1233902"/>
                  </a:lnTo>
                  <a:lnTo>
                    <a:pt x="1141296" y="1237397"/>
                  </a:lnTo>
                  <a:lnTo>
                    <a:pt x="1144469" y="1240892"/>
                  </a:lnTo>
                  <a:lnTo>
                    <a:pt x="1147325" y="1244387"/>
                  </a:lnTo>
                  <a:lnTo>
                    <a:pt x="1149863" y="1248200"/>
                  </a:lnTo>
                  <a:lnTo>
                    <a:pt x="1152719" y="1252013"/>
                  </a:lnTo>
                  <a:lnTo>
                    <a:pt x="1155258" y="1255826"/>
                  </a:lnTo>
                  <a:lnTo>
                    <a:pt x="1157479" y="1259957"/>
                  </a:lnTo>
                  <a:lnTo>
                    <a:pt x="1159383" y="1264087"/>
                  </a:lnTo>
                  <a:lnTo>
                    <a:pt x="1161287" y="1268536"/>
                  </a:lnTo>
                  <a:lnTo>
                    <a:pt x="1162873" y="1272666"/>
                  </a:lnTo>
                  <a:lnTo>
                    <a:pt x="1164143" y="1276797"/>
                  </a:lnTo>
                  <a:lnTo>
                    <a:pt x="1165412" y="1280928"/>
                  </a:lnTo>
                  <a:lnTo>
                    <a:pt x="1166364" y="1285376"/>
                  </a:lnTo>
                  <a:lnTo>
                    <a:pt x="1167316" y="1289824"/>
                  </a:lnTo>
                  <a:lnTo>
                    <a:pt x="1167633" y="1294273"/>
                  </a:lnTo>
                  <a:lnTo>
                    <a:pt x="1168268" y="1298403"/>
                  </a:lnTo>
                  <a:lnTo>
                    <a:pt x="1168585" y="1302852"/>
                  </a:lnTo>
                  <a:lnTo>
                    <a:pt x="1168268" y="1307618"/>
                  </a:lnTo>
                  <a:lnTo>
                    <a:pt x="1167633" y="1311749"/>
                  </a:lnTo>
                  <a:lnTo>
                    <a:pt x="1167316" y="1316197"/>
                  </a:lnTo>
                  <a:lnTo>
                    <a:pt x="1166364" y="1320328"/>
                  </a:lnTo>
                  <a:lnTo>
                    <a:pt x="1165412" y="1324776"/>
                  </a:lnTo>
                  <a:lnTo>
                    <a:pt x="1164143" y="1329224"/>
                  </a:lnTo>
                  <a:lnTo>
                    <a:pt x="1162556" y="1333355"/>
                  </a:lnTo>
                  <a:lnTo>
                    <a:pt x="1160652" y="1337486"/>
                  </a:lnTo>
                  <a:lnTo>
                    <a:pt x="1159066" y="1341616"/>
                  </a:lnTo>
                  <a:lnTo>
                    <a:pt x="1155892" y="1346700"/>
                  </a:lnTo>
                  <a:lnTo>
                    <a:pt x="1215231" y="1376568"/>
                  </a:lnTo>
                  <a:lnTo>
                    <a:pt x="1274887" y="1406118"/>
                  </a:lnTo>
                  <a:lnTo>
                    <a:pt x="1334226" y="1435351"/>
                  </a:lnTo>
                  <a:lnTo>
                    <a:pt x="1393882" y="1464265"/>
                  </a:lnTo>
                  <a:lnTo>
                    <a:pt x="1453855" y="1492227"/>
                  </a:lnTo>
                  <a:lnTo>
                    <a:pt x="1514146" y="1519870"/>
                  </a:lnTo>
                  <a:lnTo>
                    <a:pt x="1574754" y="1547196"/>
                  </a:lnTo>
                  <a:lnTo>
                    <a:pt x="1635679" y="1574204"/>
                  </a:lnTo>
                  <a:lnTo>
                    <a:pt x="1627746" y="1565943"/>
                  </a:lnTo>
                  <a:lnTo>
                    <a:pt x="1620448" y="1557682"/>
                  </a:lnTo>
                  <a:lnTo>
                    <a:pt x="1613466" y="1549103"/>
                  </a:lnTo>
                  <a:lnTo>
                    <a:pt x="1607120" y="1540206"/>
                  </a:lnTo>
                  <a:lnTo>
                    <a:pt x="1601091" y="1531309"/>
                  </a:lnTo>
                  <a:lnTo>
                    <a:pt x="1595379" y="1522094"/>
                  </a:lnTo>
                  <a:lnTo>
                    <a:pt x="1590620" y="1512562"/>
                  </a:lnTo>
                  <a:lnTo>
                    <a:pt x="1585542" y="1503030"/>
                  </a:lnTo>
                  <a:lnTo>
                    <a:pt x="1581417" y="1493180"/>
                  </a:lnTo>
                  <a:lnTo>
                    <a:pt x="1577609" y="1483330"/>
                  </a:lnTo>
                  <a:lnTo>
                    <a:pt x="1574436" y="1473162"/>
                  </a:lnTo>
                  <a:lnTo>
                    <a:pt x="1571263" y="1462994"/>
                  </a:lnTo>
                  <a:lnTo>
                    <a:pt x="1569042" y="1453144"/>
                  </a:lnTo>
                  <a:lnTo>
                    <a:pt x="1566821" y="1442659"/>
                  </a:lnTo>
                  <a:lnTo>
                    <a:pt x="1565234" y="1432173"/>
                  </a:lnTo>
                  <a:lnTo>
                    <a:pt x="1563647" y="1421688"/>
                  </a:lnTo>
                  <a:lnTo>
                    <a:pt x="1563013" y="1411202"/>
                  </a:lnTo>
                  <a:lnTo>
                    <a:pt x="1562378" y="1400717"/>
                  </a:lnTo>
                  <a:lnTo>
                    <a:pt x="1562378" y="1389913"/>
                  </a:lnTo>
                  <a:lnTo>
                    <a:pt x="1562378" y="1379110"/>
                  </a:lnTo>
                  <a:lnTo>
                    <a:pt x="1563013" y="1368625"/>
                  </a:lnTo>
                  <a:lnTo>
                    <a:pt x="1563965" y="1357821"/>
                  </a:lnTo>
                  <a:lnTo>
                    <a:pt x="1565551" y="1347336"/>
                  </a:lnTo>
                  <a:lnTo>
                    <a:pt x="1567138" y="1336533"/>
                  </a:lnTo>
                  <a:lnTo>
                    <a:pt x="1569359" y="1326047"/>
                  </a:lnTo>
                  <a:lnTo>
                    <a:pt x="1571580" y="1315562"/>
                  </a:lnTo>
                  <a:lnTo>
                    <a:pt x="1574436" y="1305076"/>
                  </a:lnTo>
                  <a:lnTo>
                    <a:pt x="1577609" y="1294590"/>
                  </a:lnTo>
                  <a:lnTo>
                    <a:pt x="1581100" y="1284105"/>
                  </a:lnTo>
                  <a:lnTo>
                    <a:pt x="1584908" y="1273937"/>
                  </a:lnTo>
                  <a:lnTo>
                    <a:pt x="1588716" y="1263769"/>
                  </a:lnTo>
                  <a:lnTo>
                    <a:pt x="1593158" y="1253602"/>
                  </a:lnTo>
                  <a:lnTo>
                    <a:pt x="1598552" y="1242481"/>
                  </a:lnTo>
                  <a:lnTo>
                    <a:pt x="1604582" y="1231677"/>
                  </a:lnTo>
                  <a:lnTo>
                    <a:pt x="1610293" y="1221192"/>
                  </a:lnTo>
                  <a:lnTo>
                    <a:pt x="1616322" y="1211024"/>
                  </a:lnTo>
                  <a:lnTo>
                    <a:pt x="1622986" y="1201174"/>
                  </a:lnTo>
                  <a:lnTo>
                    <a:pt x="1629650" y="1191642"/>
                  </a:lnTo>
                  <a:lnTo>
                    <a:pt x="1636631" y="1182109"/>
                  </a:lnTo>
                  <a:lnTo>
                    <a:pt x="1643612" y="1173213"/>
                  </a:lnTo>
                  <a:lnTo>
                    <a:pt x="1650910" y="1164316"/>
                  </a:lnTo>
                  <a:lnTo>
                    <a:pt x="1658526" y="1156055"/>
                  </a:lnTo>
                  <a:lnTo>
                    <a:pt x="1666141" y="1148111"/>
                  </a:lnTo>
                  <a:lnTo>
                    <a:pt x="1673757" y="1140485"/>
                  </a:lnTo>
                  <a:lnTo>
                    <a:pt x="1682325" y="1132859"/>
                  </a:lnTo>
                  <a:lnTo>
                    <a:pt x="1690258" y="1125551"/>
                  </a:lnTo>
                  <a:lnTo>
                    <a:pt x="1698508" y="1119196"/>
                  </a:lnTo>
                  <a:lnTo>
                    <a:pt x="1707076" y="1112841"/>
                  </a:lnTo>
                  <a:lnTo>
                    <a:pt x="1715643" y="1106804"/>
                  </a:lnTo>
                  <a:lnTo>
                    <a:pt x="1724211" y="1101403"/>
                  </a:lnTo>
                  <a:lnTo>
                    <a:pt x="1733096" y="1096001"/>
                  </a:lnTo>
                  <a:lnTo>
                    <a:pt x="1741981" y="1091235"/>
                  </a:lnTo>
                  <a:lnTo>
                    <a:pt x="1750866" y="1086469"/>
                  </a:lnTo>
                  <a:lnTo>
                    <a:pt x="1759751" y="1082656"/>
                  </a:lnTo>
                  <a:lnTo>
                    <a:pt x="1768953" y="1078843"/>
                  </a:lnTo>
                  <a:lnTo>
                    <a:pt x="1778155" y="1075666"/>
                  </a:lnTo>
                  <a:lnTo>
                    <a:pt x="1787357" y="1073124"/>
                  </a:lnTo>
                  <a:lnTo>
                    <a:pt x="1796560" y="1070582"/>
                  </a:lnTo>
                  <a:lnTo>
                    <a:pt x="1805444" y="1068357"/>
                  </a:lnTo>
                  <a:lnTo>
                    <a:pt x="1814647" y="1067086"/>
                  </a:lnTo>
                  <a:lnTo>
                    <a:pt x="1824166" y="1066133"/>
                  </a:lnTo>
                  <a:lnTo>
                    <a:pt x="1833051" y="1065180"/>
                  </a:lnTo>
                  <a:lnTo>
                    <a:pt x="1842254" y="1064862"/>
                  </a:lnTo>
                  <a:lnTo>
                    <a:pt x="1850821" y="1065180"/>
                  </a:lnTo>
                  <a:lnTo>
                    <a:pt x="1795290" y="1041349"/>
                  </a:lnTo>
                  <a:lnTo>
                    <a:pt x="1740077" y="1016883"/>
                  </a:lnTo>
                  <a:lnTo>
                    <a:pt x="1684863" y="991781"/>
                  </a:lnTo>
                  <a:lnTo>
                    <a:pt x="1630284" y="966044"/>
                  </a:lnTo>
                  <a:lnTo>
                    <a:pt x="1575388" y="939672"/>
                  </a:lnTo>
                  <a:lnTo>
                    <a:pt x="1521127" y="912663"/>
                  </a:lnTo>
                  <a:lnTo>
                    <a:pt x="1467182" y="885655"/>
                  </a:lnTo>
                  <a:lnTo>
                    <a:pt x="1413556" y="857694"/>
                  </a:lnTo>
                  <a:close/>
                  <a:moveTo>
                    <a:pt x="1297417" y="692150"/>
                  </a:moveTo>
                  <a:lnTo>
                    <a:pt x="1336764" y="713756"/>
                  </a:lnTo>
                  <a:lnTo>
                    <a:pt x="1376112" y="734727"/>
                  </a:lnTo>
                  <a:lnTo>
                    <a:pt x="1415459" y="755698"/>
                  </a:lnTo>
                  <a:lnTo>
                    <a:pt x="1454807" y="776352"/>
                  </a:lnTo>
                  <a:lnTo>
                    <a:pt x="1494789" y="796687"/>
                  </a:lnTo>
                  <a:lnTo>
                    <a:pt x="1534454" y="816387"/>
                  </a:lnTo>
                  <a:lnTo>
                    <a:pt x="1574119" y="836405"/>
                  </a:lnTo>
                  <a:lnTo>
                    <a:pt x="1613784" y="855470"/>
                  </a:lnTo>
                  <a:lnTo>
                    <a:pt x="1654083" y="874852"/>
                  </a:lnTo>
                  <a:lnTo>
                    <a:pt x="1694066" y="893599"/>
                  </a:lnTo>
                  <a:lnTo>
                    <a:pt x="1734048" y="912028"/>
                  </a:lnTo>
                  <a:lnTo>
                    <a:pt x="1774664" y="930139"/>
                  </a:lnTo>
                  <a:lnTo>
                    <a:pt x="1814964" y="947933"/>
                  </a:lnTo>
                  <a:lnTo>
                    <a:pt x="1855264" y="965409"/>
                  </a:lnTo>
                  <a:lnTo>
                    <a:pt x="1896198" y="982885"/>
                  </a:lnTo>
                  <a:lnTo>
                    <a:pt x="1936815" y="999725"/>
                  </a:lnTo>
                  <a:lnTo>
                    <a:pt x="1977749" y="1016565"/>
                  </a:lnTo>
                  <a:lnTo>
                    <a:pt x="2018683" y="1032770"/>
                  </a:lnTo>
                  <a:lnTo>
                    <a:pt x="2059934" y="1049293"/>
                  </a:lnTo>
                  <a:lnTo>
                    <a:pt x="2101186" y="1064862"/>
                  </a:lnTo>
                  <a:lnTo>
                    <a:pt x="2142437" y="1080749"/>
                  </a:lnTo>
                  <a:lnTo>
                    <a:pt x="2184006" y="1095683"/>
                  </a:lnTo>
                  <a:lnTo>
                    <a:pt x="2225575" y="1110617"/>
                  </a:lnTo>
                  <a:lnTo>
                    <a:pt x="2267461" y="1125233"/>
                  </a:lnTo>
                  <a:lnTo>
                    <a:pt x="2309347" y="1139850"/>
                  </a:lnTo>
                  <a:lnTo>
                    <a:pt x="2351233" y="1153830"/>
                  </a:lnTo>
                  <a:lnTo>
                    <a:pt x="2393437" y="1167811"/>
                  </a:lnTo>
                  <a:lnTo>
                    <a:pt x="2435957" y="1181474"/>
                  </a:lnTo>
                  <a:lnTo>
                    <a:pt x="2478478" y="1194819"/>
                  </a:lnTo>
                  <a:lnTo>
                    <a:pt x="2520999" y="1207529"/>
                  </a:lnTo>
                  <a:lnTo>
                    <a:pt x="2563837" y="1220556"/>
                  </a:lnTo>
                  <a:lnTo>
                    <a:pt x="2606675" y="1233266"/>
                  </a:lnTo>
                  <a:lnTo>
                    <a:pt x="2415332" y="1938338"/>
                  </a:lnTo>
                  <a:lnTo>
                    <a:pt x="2366782" y="1924357"/>
                  </a:lnTo>
                  <a:lnTo>
                    <a:pt x="2318549" y="1910059"/>
                  </a:lnTo>
                  <a:lnTo>
                    <a:pt x="2270317" y="1895443"/>
                  </a:lnTo>
                  <a:lnTo>
                    <a:pt x="2222402" y="1880509"/>
                  </a:lnTo>
                  <a:lnTo>
                    <a:pt x="2174486" y="1865257"/>
                  </a:lnTo>
                  <a:lnTo>
                    <a:pt x="2126889" y="1849370"/>
                  </a:lnTo>
                  <a:lnTo>
                    <a:pt x="2079608" y="1833800"/>
                  </a:lnTo>
                  <a:lnTo>
                    <a:pt x="2032010" y="1817278"/>
                  </a:lnTo>
                  <a:lnTo>
                    <a:pt x="1984730" y="1800755"/>
                  </a:lnTo>
                  <a:lnTo>
                    <a:pt x="1937766" y="1783915"/>
                  </a:lnTo>
                  <a:lnTo>
                    <a:pt x="1890803" y="1766757"/>
                  </a:lnTo>
                  <a:lnTo>
                    <a:pt x="1844157" y="1749281"/>
                  </a:lnTo>
                  <a:lnTo>
                    <a:pt x="1797512" y="1731169"/>
                  </a:lnTo>
                  <a:lnTo>
                    <a:pt x="1751183" y="1713058"/>
                  </a:lnTo>
                  <a:lnTo>
                    <a:pt x="1704854" y="1694629"/>
                  </a:lnTo>
                  <a:lnTo>
                    <a:pt x="1658526" y="1675564"/>
                  </a:lnTo>
                  <a:lnTo>
                    <a:pt x="1612514" y="1656500"/>
                  </a:lnTo>
                  <a:lnTo>
                    <a:pt x="1566503" y="1636800"/>
                  </a:lnTo>
                  <a:lnTo>
                    <a:pt x="1520809" y="1617100"/>
                  </a:lnTo>
                  <a:lnTo>
                    <a:pt x="1475115" y="1596764"/>
                  </a:lnTo>
                  <a:lnTo>
                    <a:pt x="1429739" y="1576111"/>
                  </a:lnTo>
                  <a:lnTo>
                    <a:pt x="1384045" y="1555140"/>
                  </a:lnTo>
                  <a:lnTo>
                    <a:pt x="1338986" y="1534169"/>
                  </a:lnTo>
                  <a:lnTo>
                    <a:pt x="1293926" y="1512562"/>
                  </a:lnTo>
                  <a:lnTo>
                    <a:pt x="1248867" y="1490638"/>
                  </a:lnTo>
                  <a:lnTo>
                    <a:pt x="1204125" y="1468396"/>
                  </a:lnTo>
                  <a:lnTo>
                    <a:pt x="1159066" y="1446154"/>
                  </a:lnTo>
                  <a:lnTo>
                    <a:pt x="1114324" y="1422959"/>
                  </a:lnTo>
                  <a:lnTo>
                    <a:pt x="1069899" y="1399446"/>
                  </a:lnTo>
                  <a:lnTo>
                    <a:pt x="1025474" y="1376250"/>
                  </a:lnTo>
                  <a:lnTo>
                    <a:pt x="981050" y="1352102"/>
                  </a:lnTo>
                  <a:lnTo>
                    <a:pt x="936625" y="1327636"/>
                  </a:lnTo>
                  <a:lnTo>
                    <a:pt x="1297417" y="692150"/>
                  </a:lnTo>
                  <a:close/>
                  <a:moveTo>
                    <a:pt x="2337312" y="325877"/>
                  </a:moveTo>
                  <a:lnTo>
                    <a:pt x="2306540" y="337312"/>
                  </a:lnTo>
                  <a:lnTo>
                    <a:pt x="2313202" y="355098"/>
                  </a:lnTo>
                  <a:lnTo>
                    <a:pt x="2305271" y="358910"/>
                  </a:lnTo>
                  <a:lnTo>
                    <a:pt x="2297974" y="363356"/>
                  </a:lnTo>
                  <a:lnTo>
                    <a:pt x="2291312" y="367803"/>
                  </a:lnTo>
                  <a:lnTo>
                    <a:pt x="2285285" y="372250"/>
                  </a:lnTo>
                  <a:lnTo>
                    <a:pt x="2280209" y="376696"/>
                  </a:lnTo>
                  <a:lnTo>
                    <a:pt x="2275450" y="381778"/>
                  </a:lnTo>
                  <a:lnTo>
                    <a:pt x="2271644" y="386543"/>
                  </a:lnTo>
                  <a:lnTo>
                    <a:pt x="2268154" y="391625"/>
                  </a:lnTo>
                  <a:lnTo>
                    <a:pt x="2265299" y="396706"/>
                  </a:lnTo>
                  <a:lnTo>
                    <a:pt x="2263078" y="402106"/>
                  </a:lnTo>
                  <a:lnTo>
                    <a:pt x="2261809" y="407506"/>
                  </a:lnTo>
                  <a:lnTo>
                    <a:pt x="2261175" y="413223"/>
                  </a:lnTo>
                  <a:lnTo>
                    <a:pt x="2260540" y="418622"/>
                  </a:lnTo>
                  <a:lnTo>
                    <a:pt x="2261492" y="424657"/>
                  </a:lnTo>
                  <a:lnTo>
                    <a:pt x="2262444" y="431009"/>
                  </a:lnTo>
                  <a:lnTo>
                    <a:pt x="2264664" y="436727"/>
                  </a:lnTo>
                  <a:lnTo>
                    <a:pt x="2265933" y="440538"/>
                  </a:lnTo>
                  <a:lnTo>
                    <a:pt x="2267202" y="444032"/>
                  </a:lnTo>
                  <a:lnTo>
                    <a:pt x="2269106" y="447526"/>
                  </a:lnTo>
                  <a:lnTo>
                    <a:pt x="2271009" y="450702"/>
                  </a:lnTo>
                  <a:lnTo>
                    <a:pt x="2273230" y="453560"/>
                  </a:lnTo>
                  <a:lnTo>
                    <a:pt x="2275450" y="456419"/>
                  </a:lnTo>
                  <a:lnTo>
                    <a:pt x="2277671" y="458325"/>
                  </a:lnTo>
                  <a:lnTo>
                    <a:pt x="2280209" y="460866"/>
                  </a:lnTo>
                  <a:lnTo>
                    <a:pt x="2285285" y="464359"/>
                  </a:lnTo>
                  <a:lnTo>
                    <a:pt x="2290678" y="467536"/>
                  </a:lnTo>
                  <a:lnTo>
                    <a:pt x="2296388" y="469759"/>
                  </a:lnTo>
                  <a:lnTo>
                    <a:pt x="2301781" y="471347"/>
                  </a:lnTo>
                  <a:lnTo>
                    <a:pt x="2308761" y="472300"/>
                  </a:lnTo>
                  <a:lnTo>
                    <a:pt x="2318278" y="473253"/>
                  </a:lnTo>
                  <a:lnTo>
                    <a:pt x="2329698" y="474206"/>
                  </a:lnTo>
                  <a:lnTo>
                    <a:pt x="2343657" y="474841"/>
                  </a:lnTo>
                  <a:lnTo>
                    <a:pt x="2359519" y="475158"/>
                  </a:lnTo>
                  <a:lnTo>
                    <a:pt x="2372209" y="476111"/>
                  </a:lnTo>
                  <a:lnTo>
                    <a:pt x="2381726" y="477064"/>
                  </a:lnTo>
                  <a:lnTo>
                    <a:pt x="2387119" y="478017"/>
                  </a:lnTo>
                  <a:lnTo>
                    <a:pt x="2389340" y="478335"/>
                  </a:lnTo>
                  <a:lnTo>
                    <a:pt x="2390926" y="479288"/>
                  </a:lnTo>
                  <a:lnTo>
                    <a:pt x="2392829" y="480558"/>
                  </a:lnTo>
                  <a:lnTo>
                    <a:pt x="2394098" y="481828"/>
                  </a:lnTo>
                  <a:lnTo>
                    <a:pt x="2396002" y="483734"/>
                  </a:lnTo>
                  <a:lnTo>
                    <a:pt x="2396953" y="485640"/>
                  </a:lnTo>
                  <a:lnTo>
                    <a:pt x="2398222" y="488181"/>
                  </a:lnTo>
                  <a:lnTo>
                    <a:pt x="2399491" y="490722"/>
                  </a:lnTo>
                  <a:lnTo>
                    <a:pt x="2400443" y="493580"/>
                  </a:lnTo>
                  <a:lnTo>
                    <a:pt x="2400760" y="496439"/>
                  </a:lnTo>
                  <a:lnTo>
                    <a:pt x="2400760" y="499298"/>
                  </a:lnTo>
                  <a:lnTo>
                    <a:pt x="2400126" y="501839"/>
                  </a:lnTo>
                  <a:lnTo>
                    <a:pt x="2398540" y="503744"/>
                  </a:lnTo>
                  <a:lnTo>
                    <a:pt x="2396953" y="505650"/>
                  </a:lnTo>
                  <a:lnTo>
                    <a:pt x="2394415" y="507238"/>
                  </a:lnTo>
                  <a:lnTo>
                    <a:pt x="2391560" y="508826"/>
                  </a:lnTo>
                  <a:lnTo>
                    <a:pt x="2387753" y="509779"/>
                  </a:lnTo>
                  <a:lnTo>
                    <a:pt x="2384581" y="510097"/>
                  </a:lnTo>
                  <a:lnTo>
                    <a:pt x="2382360" y="509779"/>
                  </a:lnTo>
                  <a:lnTo>
                    <a:pt x="2380774" y="509461"/>
                  </a:lnTo>
                  <a:lnTo>
                    <a:pt x="2379822" y="508826"/>
                  </a:lnTo>
                  <a:lnTo>
                    <a:pt x="2378236" y="506603"/>
                  </a:lnTo>
                  <a:lnTo>
                    <a:pt x="2376016" y="503427"/>
                  </a:lnTo>
                  <a:lnTo>
                    <a:pt x="2373795" y="498980"/>
                  </a:lnTo>
                  <a:lnTo>
                    <a:pt x="2371574" y="493263"/>
                  </a:lnTo>
                  <a:lnTo>
                    <a:pt x="2368719" y="485640"/>
                  </a:lnTo>
                  <a:lnTo>
                    <a:pt x="2334140" y="498662"/>
                  </a:lnTo>
                  <a:lnTo>
                    <a:pt x="2299243" y="510732"/>
                  </a:lnTo>
                  <a:lnTo>
                    <a:pt x="2300830" y="516449"/>
                  </a:lnTo>
                  <a:lnTo>
                    <a:pt x="2301781" y="519943"/>
                  </a:lnTo>
                  <a:lnTo>
                    <a:pt x="2304002" y="525025"/>
                  </a:lnTo>
                  <a:lnTo>
                    <a:pt x="2306223" y="529154"/>
                  </a:lnTo>
                  <a:lnTo>
                    <a:pt x="2309078" y="533600"/>
                  </a:lnTo>
                  <a:lnTo>
                    <a:pt x="2312568" y="537094"/>
                  </a:lnTo>
                  <a:lnTo>
                    <a:pt x="2316057" y="539953"/>
                  </a:lnTo>
                  <a:lnTo>
                    <a:pt x="2320181" y="542811"/>
                  </a:lnTo>
                  <a:lnTo>
                    <a:pt x="2324940" y="545035"/>
                  </a:lnTo>
                  <a:lnTo>
                    <a:pt x="2329698" y="546623"/>
                  </a:lnTo>
                  <a:lnTo>
                    <a:pt x="2334774" y="548211"/>
                  </a:lnTo>
                  <a:lnTo>
                    <a:pt x="2340485" y="548846"/>
                  </a:lnTo>
                  <a:lnTo>
                    <a:pt x="2346829" y="549164"/>
                  </a:lnTo>
                  <a:lnTo>
                    <a:pt x="2353174" y="548846"/>
                  </a:lnTo>
                  <a:lnTo>
                    <a:pt x="2360154" y="548211"/>
                  </a:lnTo>
                  <a:lnTo>
                    <a:pt x="2367450" y="546940"/>
                  </a:lnTo>
                  <a:lnTo>
                    <a:pt x="2375381" y="545670"/>
                  </a:lnTo>
                  <a:lnTo>
                    <a:pt x="2383312" y="543447"/>
                  </a:lnTo>
                  <a:lnTo>
                    <a:pt x="2389022" y="558375"/>
                  </a:lnTo>
                  <a:lnTo>
                    <a:pt x="2421381" y="545988"/>
                  </a:lnTo>
                  <a:lnTo>
                    <a:pt x="2415353" y="531377"/>
                  </a:lnTo>
                  <a:lnTo>
                    <a:pt x="2423602" y="527248"/>
                  </a:lnTo>
                  <a:lnTo>
                    <a:pt x="2431533" y="523119"/>
                  </a:lnTo>
                  <a:lnTo>
                    <a:pt x="2438512" y="518672"/>
                  </a:lnTo>
                  <a:lnTo>
                    <a:pt x="2444222" y="514226"/>
                  </a:lnTo>
                  <a:lnTo>
                    <a:pt x="2449932" y="509779"/>
                  </a:lnTo>
                  <a:lnTo>
                    <a:pt x="2455008" y="505650"/>
                  </a:lnTo>
                  <a:lnTo>
                    <a:pt x="2459450" y="500568"/>
                  </a:lnTo>
                  <a:lnTo>
                    <a:pt x="2462939" y="496121"/>
                  </a:lnTo>
                  <a:lnTo>
                    <a:pt x="2465477" y="491675"/>
                  </a:lnTo>
                  <a:lnTo>
                    <a:pt x="2467698" y="486593"/>
                  </a:lnTo>
                  <a:lnTo>
                    <a:pt x="2469284" y="481828"/>
                  </a:lnTo>
                  <a:lnTo>
                    <a:pt x="2470553" y="477064"/>
                  </a:lnTo>
                  <a:lnTo>
                    <a:pt x="2470553" y="471982"/>
                  </a:lnTo>
                  <a:lnTo>
                    <a:pt x="2470236" y="466900"/>
                  </a:lnTo>
                  <a:lnTo>
                    <a:pt x="2468967" y="461818"/>
                  </a:lnTo>
                  <a:lnTo>
                    <a:pt x="2467381" y="456737"/>
                  </a:lnTo>
                  <a:lnTo>
                    <a:pt x="2465477" y="453243"/>
                  </a:lnTo>
                  <a:lnTo>
                    <a:pt x="2463891" y="450067"/>
                  </a:lnTo>
                  <a:lnTo>
                    <a:pt x="2461988" y="446890"/>
                  </a:lnTo>
                  <a:lnTo>
                    <a:pt x="2459767" y="444032"/>
                  </a:lnTo>
                  <a:lnTo>
                    <a:pt x="2457546" y="441491"/>
                  </a:lnTo>
                  <a:lnTo>
                    <a:pt x="2454691" y="438950"/>
                  </a:lnTo>
                  <a:lnTo>
                    <a:pt x="2451836" y="436409"/>
                  </a:lnTo>
                  <a:lnTo>
                    <a:pt x="2448981" y="434503"/>
                  </a:lnTo>
                  <a:lnTo>
                    <a:pt x="2442636" y="431009"/>
                  </a:lnTo>
                  <a:lnTo>
                    <a:pt x="2435974" y="428151"/>
                  </a:lnTo>
                  <a:lnTo>
                    <a:pt x="2429312" y="425927"/>
                  </a:lnTo>
                  <a:lnTo>
                    <a:pt x="2422650" y="424657"/>
                  </a:lnTo>
                  <a:lnTo>
                    <a:pt x="2414402" y="424022"/>
                  </a:lnTo>
                  <a:lnTo>
                    <a:pt x="2403298" y="422751"/>
                  </a:lnTo>
                  <a:lnTo>
                    <a:pt x="2372843" y="421481"/>
                  </a:lnTo>
                  <a:lnTo>
                    <a:pt x="2362691" y="420846"/>
                  </a:lnTo>
                  <a:lnTo>
                    <a:pt x="2358567" y="420210"/>
                  </a:lnTo>
                  <a:lnTo>
                    <a:pt x="2355078" y="419257"/>
                  </a:lnTo>
                  <a:lnTo>
                    <a:pt x="2351905" y="418622"/>
                  </a:lnTo>
                  <a:lnTo>
                    <a:pt x="2349050" y="417669"/>
                  </a:lnTo>
                  <a:lnTo>
                    <a:pt x="2347147" y="416717"/>
                  </a:lnTo>
                  <a:lnTo>
                    <a:pt x="2345243" y="415128"/>
                  </a:lnTo>
                  <a:lnTo>
                    <a:pt x="2342705" y="411635"/>
                  </a:lnTo>
                  <a:lnTo>
                    <a:pt x="2339850" y="407188"/>
                  </a:lnTo>
                  <a:lnTo>
                    <a:pt x="2336678" y="401153"/>
                  </a:lnTo>
                  <a:lnTo>
                    <a:pt x="2333823" y="393848"/>
                  </a:lnTo>
                  <a:lnTo>
                    <a:pt x="2332871" y="390672"/>
                  </a:lnTo>
                  <a:lnTo>
                    <a:pt x="2332554" y="388448"/>
                  </a:lnTo>
                  <a:lnTo>
                    <a:pt x="2332871" y="385590"/>
                  </a:lnTo>
                  <a:lnTo>
                    <a:pt x="2333505" y="383366"/>
                  </a:lnTo>
                  <a:lnTo>
                    <a:pt x="2334774" y="381461"/>
                  </a:lnTo>
                  <a:lnTo>
                    <a:pt x="2336995" y="379237"/>
                  </a:lnTo>
                  <a:lnTo>
                    <a:pt x="2339533" y="377967"/>
                  </a:lnTo>
                  <a:lnTo>
                    <a:pt x="2342705" y="376379"/>
                  </a:lnTo>
                  <a:lnTo>
                    <a:pt x="2346512" y="375108"/>
                  </a:lnTo>
                  <a:lnTo>
                    <a:pt x="2349685" y="375108"/>
                  </a:lnTo>
                  <a:lnTo>
                    <a:pt x="2350954" y="375108"/>
                  </a:lnTo>
                  <a:lnTo>
                    <a:pt x="2352223" y="375426"/>
                  </a:lnTo>
                  <a:lnTo>
                    <a:pt x="2353492" y="376061"/>
                  </a:lnTo>
                  <a:lnTo>
                    <a:pt x="2354443" y="377332"/>
                  </a:lnTo>
                  <a:lnTo>
                    <a:pt x="2356664" y="379873"/>
                  </a:lnTo>
                  <a:lnTo>
                    <a:pt x="2358885" y="384637"/>
                  </a:lnTo>
                  <a:lnTo>
                    <a:pt x="2362057" y="391307"/>
                  </a:lnTo>
                  <a:lnTo>
                    <a:pt x="2365229" y="399565"/>
                  </a:lnTo>
                  <a:lnTo>
                    <a:pt x="2369671" y="410999"/>
                  </a:lnTo>
                  <a:lnTo>
                    <a:pt x="2403615" y="397659"/>
                  </a:lnTo>
                  <a:lnTo>
                    <a:pt x="2436926" y="384637"/>
                  </a:lnTo>
                  <a:lnTo>
                    <a:pt x="2433436" y="375426"/>
                  </a:lnTo>
                  <a:lnTo>
                    <a:pt x="2429946" y="368121"/>
                  </a:lnTo>
                  <a:lnTo>
                    <a:pt x="2426457" y="361768"/>
                  </a:lnTo>
                  <a:lnTo>
                    <a:pt x="2422333" y="356051"/>
                  </a:lnTo>
                  <a:lnTo>
                    <a:pt x="2420429" y="353510"/>
                  </a:lnTo>
                  <a:lnTo>
                    <a:pt x="2417891" y="351287"/>
                  </a:lnTo>
                  <a:lnTo>
                    <a:pt x="2415671" y="349381"/>
                  </a:lnTo>
                  <a:lnTo>
                    <a:pt x="2412815" y="347158"/>
                  </a:lnTo>
                  <a:lnTo>
                    <a:pt x="2410595" y="345570"/>
                  </a:lnTo>
                  <a:lnTo>
                    <a:pt x="2407740" y="343982"/>
                  </a:lnTo>
                  <a:lnTo>
                    <a:pt x="2405202" y="343029"/>
                  </a:lnTo>
                  <a:lnTo>
                    <a:pt x="2402029" y="341758"/>
                  </a:lnTo>
                  <a:lnTo>
                    <a:pt x="2399491" y="340805"/>
                  </a:lnTo>
                  <a:lnTo>
                    <a:pt x="2396319" y="340170"/>
                  </a:lnTo>
                  <a:lnTo>
                    <a:pt x="2389974" y="339217"/>
                  </a:lnTo>
                  <a:lnTo>
                    <a:pt x="2383629" y="338900"/>
                  </a:lnTo>
                  <a:lnTo>
                    <a:pt x="2377284" y="338582"/>
                  </a:lnTo>
                  <a:lnTo>
                    <a:pt x="2370940" y="338900"/>
                  </a:lnTo>
                  <a:lnTo>
                    <a:pt x="2364278" y="339535"/>
                  </a:lnTo>
                  <a:lnTo>
                    <a:pt x="2357616" y="340488"/>
                  </a:lnTo>
                  <a:lnTo>
                    <a:pt x="2350954" y="342394"/>
                  </a:lnTo>
                  <a:lnTo>
                    <a:pt x="2344292" y="343982"/>
                  </a:lnTo>
                  <a:lnTo>
                    <a:pt x="2337312" y="325877"/>
                  </a:lnTo>
                  <a:close/>
                  <a:moveTo>
                    <a:pt x="2259588" y="275058"/>
                  </a:moveTo>
                  <a:lnTo>
                    <a:pt x="2219933" y="289351"/>
                  </a:lnTo>
                  <a:lnTo>
                    <a:pt x="2179961" y="303326"/>
                  </a:lnTo>
                  <a:lnTo>
                    <a:pt x="2139672" y="316984"/>
                  </a:lnTo>
                  <a:lnTo>
                    <a:pt x="2099700" y="329689"/>
                  </a:lnTo>
                  <a:lnTo>
                    <a:pt x="2059727" y="342394"/>
                  </a:lnTo>
                  <a:lnTo>
                    <a:pt x="2019121" y="354463"/>
                  </a:lnTo>
                  <a:lnTo>
                    <a:pt x="1978514" y="366533"/>
                  </a:lnTo>
                  <a:lnTo>
                    <a:pt x="1937590" y="377967"/>
                  </a:lnTo>
                  <a:lnTo>
                    <a:pt x="1937907" y="378285"/>
                  </a:lnTo>
                  <a:lnTo>
                    <a:pt x="1939493" y="384637"/>
                  </a:lnTo>
                  <a:lnTo>
                    <a:pt x="1940128" y="390672"/>
                  </a:lnTo>
                  <a:lnTo>
                    <a:pt x="1940128" y="397024"/>
                  </a:lnTo>
                  <a:lnTo>
                    <a:pt x="1939493" y="403059"/>
                  </a:lnTo>
                  <a:lnTo>
                    <a:pt x="1938542" y="409094"/>
                  </a:lnTo>
                  <a:lnTo>
                    <a:pt x="1936638" y="414811"/>
                  </a:lnTo>
                  <a:lnTo>
                    <a:pt x="1934100" y="420528"/>
                  </a:lnTo>
                  <a:lnTo>
                    <a:pt x="1931562" y="425610"/>
                  </a:lnTo>
                  <a:lnTo>
                    <a:pt x="1928390" y="431009"/>
                  </a:lnTo>
                  <a:lnTo>
                    <a:pt x="1924583" y="435456"/>
                  </a:lnTo>
                  <a:lnTo>
                    <a:pt x="1919824" y="439903"/>
                  </a:lnTo>
                  <a:lnTo>
                    <a:pt x="1915383" y="443714"/>
                  </a:lnTo>
                  <a:lnTo>
                    <a:pt x="1910307" y="447208"/>
                  </a:lnTo>
                  <a:lnTo>
                    <a:pt x="1904597" y="450384"/>
                  </a:lnTo>
                  <a:lnTo>
                    <a:pt x="1898569" y="452925"/>
                  </a:lnTo>
                  <a:lnTo>
                    <a:pt x="1892542" y="454513"/>
                  </a:lnTo>
                  <a:lnTo>
                    <a:pt x="1891590" y="454831"/>
                  </a:lnTo>
                  <a:lnTo>
                    <a:pt x="1955038" y="703844"/>
                  </a:lnTo>
                  <a:lnTo>
                    <a:pt x="1955673" y="703209"/>
                  </a:lnTo>
                  <a:lnTo>
                    <a:pt x="1962652" y="701939"/>
                  </a:lnTo>
                  <a:lnTo>
                    <a:pt x="1969314" y="701303"/>
                  </a:lnTo>
                  <a:lnTo>
                    <a:pt x="1976293" y="700986"/>
                  </a:lnTo>
                  <a:lnTo>
                    <a:pt x="1982955" y="701303"/>
                  </a:lnTo>
                  <a:lnTo>
                    <a:pt x="1989300" y="702256"/>
                  </a:lnTo>
                  <a:lnTo>
                    <a:pt x="1995645" y="704162"/>
                  </a:lnTo>
                  <a:lnTo>
                    <a:pt x="2001355" y="706068"/>
                  </a:lnTo>
                  <a:lnTo>
                    <a:pt x="2007383" y="708609"/>
                  </a:lnTo>
                  <a:lnTo>
                    <a:pt x="2012776" y="711785"/>
                  </a:lnTo>
                  <a:lnTo>
                    <a:pt x="2017852" y="715279"/>
                  </a:lnTo>
                  <a:lnTo>
                    <a:pt x="2022293" y="719408"/>
                  </a:lnTo>
                  <a:lnTo>
                    <a:pt x="2026417" y="723854"/>
                  </a:lnTo>
                  <a:lnTo>
                    <a:pt x="2030541" y="728936"/>
                  </a:lnTo>
                  <a:lnTo>
                    <a:pt x="2033396" y="734018"/>
                  </a:lnTo>
                  <a:lnTo>
                    <a:pt x="2036252" y="740053"/>
                  </a:lnTo>
                  <a:lnTo>
                    <a:pt x="2038472" y="745770"/>
                  </a:lnTo>
                  <a:lnTo>
                    <a:pt x="2039107" y="749582"/>
                  </a:lnTo>
                  <a:lnTo>
                    <a:pt x="2083838" y="736877"/>
                  </a:lnTo>
                  <a:lnTo>
                    <a:pt x="2127934" y="723537"/>
                  </a:lnTo>
                  <a:lnTo>
                    <a:pt x="2172347" y="709879"/>
                  </a:lnTo>
                  <a:lnTo>
                    <a:pt x="2216444" y="695904"/>
                  </a:lnTo>
                  <a:lnTo>
                    <a:pt x="2260223" y="681611"/>
                  </a:lnTo>
                  <a:lnTo>
                    <a:pt x="2304319" y="667318"/>
                  </a:lnTo>
                  <a:lnTo>
                    <a:pt x="2348098" y="652390"/>
                  </a:lnTo>
                  <a:lnTo>
                    <a:pt x="2391560" y="637144"/>
                  </a:lnTo>
                  <a:lnTo>
                    <a:pt x="2383947" y="636827"/>
                  </a:lnTo>
                  <a:lnTo>
                    <a:pt x="2376016" y="635874"/>
                  </a:lnTo>
                  <a:lnTo>
                    <a:pt x="2368719" y="634921"/>
                  </a:lnTo>
                  <a:lnTo>
                    <a:pt x="2361105" y="633333"/>
                  </a:lnTo>
                  <a:lnTo>
                    <a:pt x="2353809" y="631427"/>
                  </a:lnTo>
                  <a:lnTo>
                    <a:pt x="2346512" y="629839"/>
                  </a:lnTo>
                  <a:lnTo>
                    <a:pt x="2339533" y="627298"/>
                  </a:lnTo>
                  <a:lnTo>
                    <a:pt x="2332554" y="624440"/>
                  </a:lnTo>
                  <a:lnTo>
                    <a:pt x="2325892" y="621581"/>
                  </a:lnTo>
                  <a:lnTo>
                    <a:pt x="2319230" y="618087"/>
                  </a:lnTo>
                  <a:lnTo>
                    <a:pt x="2312568" y="614593"/>
                  </a:lnTo>
                  <a:lnTo>
                    <a:pt x="2306223" y="611100"/>
                  </a:lnTo>
                  <a:lnTo>
                    <a:pt x="2300195" y="606970"/>
                  </a:lnTo>
                  <a:lnTo>
                    <a:pt x="2294168" y="602841"/>
                  </a:lnTo>
                  <a:lnTo>
                    <a:pt x="2288140" y="598395"/>
                  </a:lnTo>
                  <a:lnTo>
                    <a:pt x="2282747" y="593313"/>
                  </a:lnTo>
                  <a:lnTo>
                    <a:pt x="2277037" y="588549"/>
                  </a:lnTo>
                  <a:lnTo>
                    <a:pt x="2271961" y="583467"/>
                  </a:lnTo>
                  <a:lnTo>
                    <a:pt x="2266568" y="578067"/>
                  </a:lnTo>
                  <a:lnTo>
                    <a:pt x="2261809" y="572668"/>
                  </a:lnTo>
                  <a:lnTo>
                    <a:pt x="2256733" y="566950"/>
                  </a:lnTo>
                  <a:lnTo>
                    <a:pt x="2252292" y="560916"/>
                  </a:lnTo>
                  <a:lnTo>
                    <a:pt x="2248168" y="554881"/>
                  </a:lnTo>
                  <a:lnTo>
                    <a:pt x="2244044" y="548528"/>
                  </a:lnTo>
                  <a:lnTo>
                    <a:pt x="2239920" y="542176"/>
                  </a:lnTo>
                  <a:lnTo>
                    <a:pt x="2236113" y="535506"/>
                  </a:lnTo>
                  <a:lnTo>
                    <a:pt x="2232623" y="528836"/>
                  </a:lnTo>
                  <a:lnTo>
                    <a:pt x="2229133" y="522166"/>
                  </a:lnTo>
                  <a:lnTo>
                    <a:pt x="2225961" y="515178"/>
                  </a:lnTo>
                  <a:lnTo>
                    <a:pt x="2223106" y="508509"/>
                  </a:lnTo>
                  <a:lnTo>
                    <a:pt x="2220251" y="500886"/>
                  </a:lnTo>
                  <a:lnTo>
                    <a:pt x="2217713" y="493898"/>
                  </a:lnTo>
                  <a:lnTo>
                    <a:pt x="2215492" y="485640"/>
                  </a:lnTo>
                  <a:lnTo>
                    <a:pt x="2212954" y="477699"/>
                  </a:lnTo>
                  <a:lnTo>
                    <a:pt x="2210734" y="469441"/>
                  </a:lnTo>
                  <a:lnTo>
                    <a:pt x="2209465" y="461183"/>
                  </a:lnTo>
                  <a:lnTo>
                    <a:pt x="2207878" y="453243"/>
                  </a:lnTo>
                  <a:lnTo>
                    <a:pt x="2206609" y="444985"/>
                  </a:lnTo>
                  <a:lnTo>
                    <a:pt x="2205658" y="436727"/>
                  </a:lnTo>
                  <a:lnTo>
                    <a:pt x="2205023" y="429104"/>
                  </a:lnTo>
                  <a:lnTo>
                    <a:pt x="2204706" y="421163"/>
                  </a:lnTo>
                  <a:lnTo>
                    <a:pt x="2204706" y="413223"/>
                  </a:lnTo>
                  <a:lnTo>
                    <a:pt x="2204706" y="405600"/>
                  </a:lnTo>
                  <a:lnTo>
                    <a:pt x="2205023" y="397659"/>
                  </a:lnTo>
                  <a:lnTo>
                    <a:pt x="2205658" y="390036"/>
                  </a:lnTo>
                  <a:lnTo>
                    <a:pt x="2206292" y="382414"/>
                  </a:lnTo>
                  <a:lnTo>
                    <a:pt x="2207244" y="375108"/>
                  </a:lnTo>
                  <a:lnTo>
                    <a:pt x="2208830" y="367803"/>
                  </a:lnTo>
                  <a:lnTo>
                    <a:pt x="2210099" y="360816"/>
                  </a:lnTo>
                  <a:lnTo>
                    <a:pt x="2212320" y="353828"/>
                  </a:lnTo>
                  <a:lnTo>
                    <a:pt x="2213906" y="346840"/>
                  </a:lnTo>
                  <a:lnTo>
                    <a:pt x="2216444" y="340170"/>
                  </a:lnTo>
                  <a:lnTo>
                    <a:pt x="2218982" y="333500"/>
                  </a:lnTo>
                  <a:lnTo>
                    <a:pt x="2221202" y="327465"/>
                  </a:lnTo>
                  <a:lnTo>
                    <a:pt x="2224375" y="321113"/>
                  </a:lnTo>
                  <a:lnTo>
                    <a:pt x="2227547" y="315078"/>
                  </a:lnTo>
                  <a:lnTo>
                    <a:pt x="2230720" y="309679"/>
                  </a:lnTo>
                  <a:lnTo>
                    <a:pt x="2234209" y="303962"/>
                  </a:lnTo>
                  <a:lnTo>
                    <a:pt x="2238016" y="298244"/>
                  </a:lnTo>
                  <a:lnTo>
                    <a:pt x="2241823" y="293163"/>
                  </a:lnTo>
                  <a:lnTo>
                    <a:pt x="2245947" y="288398"/>
                  </a:lnTo>
                  <a:lnTo>
                    <a:pt x="2250388" y="283634"/>
                  </a:lnTo>
                  <a:lnTo>
                    <a:pt x="2254830" y="279187"/>
                  </a:lnTo>
                  <a:lnTo>
                    <a:pt x="2259588" y="275058"/>
                  </a:lnTo>
                  <a:close/>
                  <a:moveTo>
                    <a:pt x="2637421" y="114660"/>
                  </a:moveTo>
                  <a:lnTo>
                    <a:pt x="2599352" y="132765"/>
                  </a:lnTo>
                  <a:lnTo>
                    <a:pt x="2561601" y="150551"/>
                  </a:lnTo>
                  <a:lnTo>
                    <a:pt x="2523849" y="167703"/>
                  </a:lnTo>
                  <a:lnTo>
                    <a:pt x="2485463" y="184537"/>
                  </a:lnTo>
                  <a:lnTo>
                    <a:pt x="2447077" y="201053"/>
                  </a:lnTo>
                  <a:lnTo>
                    <a:pt x="2408374" y="216934"/>
                  </a:lnTo>
                  <a:lnTo>
                    <a:pt x="2369671" y="233133"/>
                  </a:lnTo>
                  <a:lnTo>
                    <a:pt x="2330650" y="248061"/>
                  </a:lnTo>
                  <a:lnTo>
                    <a:pt x="2336995" y="248378"/>
                  </a:lnTo>
                  <a:lnTo>
                    <a:pt x="2343340" y="248696"/>
                  </a:lnTo>
                  <a:lnTo>
                    <a:pt x="2349685" y="249331"/>
                  </a:lnTo>
                  <a:lnTo>
                    <a:pt x="2355712" y="250284"/>
                  </a:lnTo>
                  <a:lnTo>
                    <a:pt x="2362374" y="251554"/>
                  </a:lnTo>
                  <a:lnTo>
                    <a:pt x="2368719" y="253143"/>
                  </a:lnTo>
                  <a:lnTo>
                    <a:pt x="2375064" y="255048"/>
                  </a:lnTo>
                  <a:lnTo>
                    <a:pt x="2381409" y="257272"/>
                  </a:lnTo>
                  <a:lnTo>
                    <a:pt x="2387436" y="259495"/>
                  </a:lnTo>
                  <a:lnTo>
                    <a:pt x="2393781" y="262353"/>
                  </a:lnTo>
                  <a:lnTo>
                    <a:pt x="2400126" y="265212"/>
                  </a:lnTo>
                  <a:lnTo>
                    <a:pt x="2405836" y="268706"/>
                  </a:lnTo>
                  <a:lnTo>
                    <a:pt x="2412181" y="272200"/>
                  </a:lnTo>
                  <a:lnTo>
                    <a:pt x="2418208" y="276011"/>
                  </a:lnTo>
                  <a:lnTo>
                    <a:pt x="2424236" y="280140"/>
                  </a:lnTo>
                  <a:lnTo>
                    <a:pt x="2429946" y="284269"/>
                  </a:lnTo>
                  <a:lnTo>
                    <a:pt x="2435974" y="289034"/>
                  </a:lnTo>
                  <a:lnTo>
                    <a:pt x="2441684" y="293798"/>
                  </a:lnTo>
                  <a:lnTo>
                    <a:pt x="2447077" y="299197"/>
                  </a:lnTo>
                  <a:lnTo>
                    <a:pt x="2452788" y="304279"/>
                  </a:lnTo>
                  <a:lnTo>
                    <a:pt x="2457863" y="309996"/>
                  </a:lnTo>
                  <a:lnTo>
                    <a:pt x="2463257" y="315714"/>
                  </a:lnTo>
                  <a:lnTo>
                    <a:pt x="2468015" y="321748"/>
                  </a:lnTo>
                  <a:lnTo>
                    <a:pt x="2472774" y="328101"/>
                  </a:lnTo>
                  <a:lnTo>
                    <a:pt x="2477850" y="334453"/>
                  </a:lnTo>
                  <a:lnTo>
                    <a:pt x="2482291" y="340805"/>
                  </a:lnTo>
                  <a:lnTo>
                    <a:pt x="2486732" y="347793"/>
                  </a:lnTo>
                  <a:lnTo>
                    <a:pt x="2490856" y="354781"/>
                  </a:lnTo>
                  <a:lnTo>
                    <a:pt x="2495298" y="362086"/>
                  </a:lnTo>
                  <a:lnTo>
                    <a:pt x="2499105" y="370026"/>
                  </a:lnTo>
                  <a:lnTo>
                    <a:pt x="2502912" y="377332"/>
                  </a:lnTo>
                  <a:lnTo>
                    <a:pt x="2506401" y="385272"/>
                  </a:lnTo>
                  <a:lnTo>
                    <a:pt x="2509256" y="392260"/>
                  </a:lnTo>
                  <a:lnTo>
                    <a:pt x="2511794" y="399565"/>
                  </a:lnTo>
                  <a:lnTo>
                    <a:pt x="2514015" y="406553"/>
                  </a:lnTo>
                  <a:lnTo>
                    <a:pt x="2516553" y="413858"/>
                  </a:lnTo>
                  <a:lnTo>
                    <a:pt x="2518139" y="421163"/>
                  </a:lnTo>
                  <a:lnTo>
                    <a:pt x="2520042" y="428468"/>
                  </a:lnTo>
                  <a:lnTo>
                    <a:pt x="2521311" y="436091"/>
                  </a:lnTo>
                  <a:lnTo>
                    <a:pt x="2522580" y="443397"/>
                  </a:lnTo>
                  <a:lnTo>
                    <a:pt x="2523849" y="450702"/>
                  </a:lnTo>
                  <a:lnTo>
                    <a:pt x="2524484" y="458325"/>
                  </a:lnTo>
                  <a:lnTo>
                    <a:pt x="2524801" y="465948"/>
                  </a:lnTo>
                  <a:lnTo>
                    <a:pt x="2525118" y="473570"/>
                  </a:lnTo>
                  <a:lnTo>
                    <a:pt x="2525118" y="480876"/>
                  </a:lnTo>
                  <a:lnTo>
                    <a:pt x="2524801" y="488181"/>
                  </a:lnTo>
                  <a:lnTo>
                    <a:pt x="2524167" y="495486"/>
                  </a:lnTo>
                  <a:lnTo>
                    <a:pt x="2523215" y="502791"/>
                  </a:lnTo>
                  <a:lnTo>
                    <a:pt x="2521946" y="510097"/>
                  </a:lnTo>
                  <a:lnTo>
                    <a:pt x="2520677" y="517402"/>
                  </a:lnTo>
                  <a:lnTo>
                    <a:pt x="2518774" y="524389"/>
                  </a:lnTo>
                  <a:lnTo>
                    <a:pt x="2516870" y="531695"/>
                  </a:lnTo>
                  <a:lnTo>
                    <a:pt x="2514649" y="538682"/>
                  </a:lnTo>
                  <a:lnTo>
                    <a:pt x="2512112" y="545670"/>
                  </a:lnTo>
                  <a:lnTo>
                    <a:pt x="2509256" y="552340"/>
                  </a:lnTo>
                  <a:lnTo>
                    <a:pt x="2506084" y="559010"/>
                  </a:lnTo>
                  <a:lnTo>
                    <a:pt x="2502594" y="565680"/>
                  </a:lnTo>
                  <a:lnTo>
                    <a:pt x="2499105" y="572032"/>
                  </a:lnTo>
                  <a:lnTo>
                    <a:pt x="2494980" y="578385"/>
                  </a:lnTo>
                  <a:lnTo>
                    <a:pt x="2490222" y="584737"/>
                  </a:lnTo>
                  <a:lnTo>
                    <a:pt x="2485781" y="590772"/>
                  </a:lnTo>
                  <a:lnTo>
                    <a:pt x="2481022" y="596489"/>
                  </a:lnTo>
                  <a:lnTo>
                    <a:pt x="2475312" y="602206"/>
                  </a:lnTo>
                  <a:lnTo>
                    <a:pt x="2469601" y="607923"/>
                  </a:lnTo>
                  <a:lnTo>
                    <a:pt x="2512112" y="590454"/>
                  </a:lnTo>
                  <a:lnTo>
                    <a:pt x="2554622" y="572985"/>
                  </a:lnTo>
                  <a:lnTo>
                    <a:pt x="2596815" y="555199"/>
                  </a:lnTo>
                  <a:lnTo>
                    <a:pt x="2639008" y="537094"/>
                  </a:lnTo>
                  <a:lnTo>
                    <a:pt x="2680883" y="518355"/>
                  </a:lnTo>
                  <a:lnTo>
                    <a:pt x="2722759" y="499615"/>
                  </a:lnTo>
                  <a:lnTo>
                    <a:pt x="2764634" y="480558"/>
                  </a:lnTo>
                  <a:lnTo>
                    <a:pt x="2805876" y="460866"/>
                  </a:lnTo>
                  <a:lnTo>
                    <a:pt x="2803972" y="457372"/>
                  </a:lnTo>
                  <a:lnTo>
                    <a:pt x="2801434" y="451655"/>
                  </a:lnTo>
                  <a:lnTo>
                    <a:pt x="2799848" y="445620"/>
                  </a:lnTo>
                  <a:lnTo>
                    <a:pt x="2798579" y="439585"/>
                  </a:lnTo>
                  <a:lnTo>
                    <a:pt x="2798262" y="433233"/>
                  </a:lnTo>
                  <a:lnTo>
                    <a:pt x="2798579" y="427198"/>
                  </a:lnTo>
                  <a:lnTo>
                    <a:pt x="2799214" y="421163"/>
                  </a:lnTo>
                  <a:lnTo>
                    <a:pt x="2800800" y="414811"/>
                  </a:lnTo>
                  <a:lnTo>
                    <a:pt x="2802703" y="409411"/>
                  </a:lnTo>
                  <a:lnTo>
                    <a:pt x="2805241" y="403377"/>
                  </a:lnTo>
                  <a:lnTo>
                    <a:pt x="2808414" y="397659"/>
                  </a:lnTo>
                  <a:lnTo>
                    <a:pt x="2812220" y="392577"/>
                  </a:lnTo>
                  <a:lnTo>
                    <a:pt x="2816345" y="387813"/>
                  </a:lnTo>
                  <a:lnTo>
                    <a:pt x="2821103" y="382731"/>
                  </a:lnTo>
                  <a:lnTo>
                    <a:pt x="2826179" y="378602"/>
                  </a:lnTo>
                  <a:lnTo>
                    <a:pt x="2831889" y="374473"/>
                  </a:lnTo>
                  <a:lnTo>
                    <a:pt x="2837917" y="371297"/>
                  </a:lnTo>
                  <a:lnTo>
                    <a:pt x="2841724" y="369391"/>
                  </a:lnTo>
                  <a:lnTo>
                    <a:pt x="2725614" y="140388"/>
                  </a:lnTo>
                  <a:lnTo>
                    <a:pt x="2722124" y="141976"/>
                  </a:lnTo>
                  <a:lnTo>
                    <a:pt x="2716097" y="144834"/>
                  </a:lnTo>
                  <a:lnTo>
                    <a:pt x="2710069" y="147058"/>
                  </a:lnTo>
                  <a:lnTo>
                    <a:pt x="2704042" y="148328"/>
                  </a:lnTo>
                  <a:lnTo>
                    <a:pt x="2697697" y="148963"/>
                  </a:lnTo>
                  <a:lnTo>
                    <a:pt x="2691669" y="149281"/>
                  </a:lnTo>
                  <a:lnTo>
                    <a:pt x="2685324" y="148646"/>
                  </a:lnTo>
                  <a:lnTo>
                    <a:pt x="2679614" y="147693"/>
                  </a:lnTo>
                  <a:lnTo>
                    <a:pt x="2673587" y="146422"/>
                  </a:lnTo>
                  <a:lnTo>
                    <a:pt x="2667876" y="144199"/>
                  </a:lnTo>
                  <a:lnTo>
                    <a:pt x="2662483" y="141341"/>
                  </a:lnTo>
                  <a:lnTo>
                    <a:pt x="2657407" y="138164"/>
                  </a:lnTo>
                  <a:lnTo>
                    <a:pt x="2652649" y="134353"/>
                  </a:lnTo>
                  <a:lnTo>
                    <a:pt x="2648207" y="130224"/>
                  </a:lnTo>
                  <a:lnTo>
                    <a:pt x="2644083" y="125777"/>
                  </a:lnTo>
                  <a:lnTo>
                    <a:pt x="2640594" y="120378"/>
                  </a:lnTo>
                  <a:lnTo>
                    <a:pt x="2637421" y="114978"/>
                  </a:lnTo>
                  <a:lnTo>
                    <a:pt x="2637421" y="114660"/>
                  </a:lnTo>
                  <a:close/>
                  <a:moveTo>
                    <a:pt x="2724345" y="0"/>
                  </a:moveTo>
                  <a:lnTo>
                    <a:pt x="2962275" y="451019"/>
                  </a:lnTo>
                  <a:lnTo>
                    <a:pt x="2931186" y="467218"/>
                  </a:lnTo>
                  <a:lnTo>
                    <a:pt x="2899779" y="482781"/>
                  </a:lnTo>
                  <a:lnTo>
                    <a:pt x="2868055" y="498345"/>
                  </a:lnTo>
                  <a:lnTo>
                    <a:pt x="2836331" y="513590"/>
                  </a:lnTo>
                  <a:lnTo>
                    <a:pt x="2804924" y="528518"/>
                  </a:lnTo>
                  <a:lnTo>
                    <a:pt x="2773200" y="543129"/>
                  </a:lnTo>
                  <a:lnTo>
                    <a:pt x="2741159" y="557739"/>
                  </a:lnTo>
                  <a:lnTo>
                    <a:pt x="2709435" y="572032"/>
                  </a:lnTo>
                  <a:lnTo>
                    <a:pt x="2677394" y="586008"/>
                  </a:lnTo>
                  <a:lnTo>
                    <a:pt x="2645352" y="599983"/>
                  </a:lnTo>
                  <a:lnTo>
                    <a:pt x="2613311" y="613640"/>
                  </a:lnTo>
                  <a:lnTo>
                    <a:pt x="2581270" y="626980"/>
                  </a:lnTo>
                  <a:lnTo>
                    <a:pt x="2548911" y="640003"/>
                  </a:lnTo>
                  <a:lnTo>
                    <a:pt x="2516870" y="652708"/>
                  </a:lnTo>
                  <a:lnTo>
                    <a:pt x="2483877" y="665412"/>
                  </a:lnTo>
                  <a:lnTo>
                    <a:pt x="2451519" y="677800"/>
                  </a:lnTo>
                  <a:lnTo>
                    <a:pt x="2419160" y="690187"/>
                  </a:lnTo>
                  <a:lnTo>
                    <a:pt x="2386484" y="701939"/>
                  </a:lnTo>
                  <a:lnTo>
                    <a:pt x="2353809" y="713373"/>
                  </a:lnTo>
                  <a:lnTo>
                    <a:pt x="2320499" y="725125"/>
                  </a:lnTo>
                  <a:lnTo>
                    <a:pt x="2287823" y="736242"/>
                  </a:lnTo>
                  <a:lnTo>
                    <a:pt x="2254830" y="747358"/>
                  </a:lnTo>
                  <a:lnTo>
                    <a:pt x="2221520" y="758157"/>
                  </a:lnTo>
                  <a:lnTo>
                    <a:pt x="2188209" y="768639"/>
                  </a:lnTo>
                  <a:lnTo>
                    <a:pt x="2155217" y="779120"/>
                  </a:lnTo>
                  <a:lnTo>
                    <a:pt x="2121589" y="789284"/>
                  </a:lnTo>
                  <a:lnTo>
                    <a:pt x="2087962" y="798813"/>
                  </a:lnTo>
                  <a:lnTo>
                    <a:pt x="2054334" y="808341"/>
                  </a:lnTo>
                  <a:lnTo>
                    <a:pt x="2020707" y="817870"/>
                  </a:lnTo>
                  <a:lnTo>
                    <a:pt x="1986445" y="827081"/>
                  </a:lnTo>
                  <a:lnTo>
                    <a:pt x="1952817" y="835974"/>
                  </a:lnTo>
                  <a:lnTo>
                    <a:pt x="1918556" y="844550"/>
                  </a:lnTo>
                  <a:lnTo>
                    <a:pt x="1800225" y="349064"/>
                  </a:lnTo>
                  <a:lnTo>
                    <a:pt x="1830363" y="341123"/>
                  </a:lnTo>
                  <a:lnTo>
                    <a:pt x="1860501" y="333183"/>
                  </a:lnTo>
                  <a:lnTo>
                    <a:pt x="1890321" y="324925"/>
                  </a:lnTo>
                  <a:lnTo>
                    <a:pt x="1920142" y="316349"/>
                  </a:lnTo>
                  <a:lnTo>
                    <a:pt x="1950280" y="308091"/>
                  </a:lnTo>
                  <a:lnTo>
                    <a:pt x="1979783" y="299515"/>
                  </a:lnTo>
                  <a:lnTo>
                    <a:pt x="2009603" y="290304"/>
                  </a:lnTo>
                  <a:lnTo>
                    <a:pt x="2039107" y="281411"/>
                  </a:lnTo>
                  <a:lnTo>
                    <a:pt x="2068293" y="271882"/>
                  </a:lnTo>
                  <a:lnTo>
                    <a:pt x="2098113" y="262353"/>
                  </a:lnTo>
                  <a:lnTo>
                    <a:pt x="2127299" y="252825"/>
                  </a:lnTo>
                  <a:lnTo>
                    <a:pt x="2156168" y="242661"/>
                  </a:lnTo>
                  <a:lnTo>
                    <a:pt x="2185354" y="232497"/>
                  </a:lnTo>
                  <a:lnTo>
                    <a:pt x="2214223" y="222333"/>
                  </a:lnTo>
                  <a:lnTo>
                    <a:pt x="2243409" y="211534"/>
                  </a:lnTo>
                  <a:lnTo>
                    <a:pt x="2272278" y="200735"/>
                  </a:lnTo>
                  <a:lnTo>
                    <a:pt x="2301147" y="189936"/>
                  </a:lnTo>
                  <a:lnTo>
                    <a:pt x="2329698" y="178820"/>
                  </a:lnTo>
                  <a:lnTo>
                    <a:pt x="2358250" y="167068"/>
                  </a:lnTo>
                  <a:lnTo>
                    <a:pt x="2386802" y="155633"/>
                  </a:lnTo>
                  <a:lnTo>
                    <a:pt x="2415353" y="143881"/>
                  </a:lnTo>
                  <a:lnTo>
                    <a:pt x="2443588" y="132130"/>
                  </a:lnTo>
                  <a:lnTo>
                    <a:pt x="2472139" y="119742"/>
                  </a:lnTo>
                  <a:lnTo>
                    <a:pt x="2500374" y="107355"/>
                  </a:lnTo>
                  <a:lnTo>
                    <a:pt x="2528608" y="94650"/>
                  </a:lnTo>
                  <a:lnTo>
                    <a:pt x="2556842" y="81628"/>
                  </a:lnTo>
                  <a:lnTo>
                    <a:pt x="2584759" y="68923"/>
                  </a:lnTo>
                  <a:lnTo>
                    <a:pt x="2612994" y="55583"/>
                  </a:lnTo>
                  <a:lnTo>
                    <a:pt x="2640911" y="41926"/>
                  </a:lnTo>
                  <a:lnTo>
                    <a:pt x="2668828" y="28268"/>
                  </a:lnTo>
                  <a:lnTo>
                    <a:pt x="2696428" y="14293"/>
                  </a:lnTo>
                  <a:lnTo>
                    <a:pt x="272434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 dirty="0">
                <a:solidFill>
                  <a:srgbClr val="602222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5BEA99FB-5E5E-4D2A-80B0-73499F46A8D2}"/>
              </a:ext>
            </a:extLst>
          </p:cNvPr>
          <p:cNvSpPr/>
          <p:nvPr/>
        </p:nvSpPr>
        <p:spPr>
          <a:xfrm>
            <a:off x="1923242" y="2816522"/>
            <a:ext cx="943064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与数学中的变量一样，需要为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中的每一个变量指定一个名字，如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test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等。</a:t>
            </a: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27B38D0D-2008-41DA-8E13-C0E093917A67}"/>
              </a:ext>
            </a:extLst>
          </p:cNvPr>
          <p:cNvSpPr/>
          <p:nvPr/>
        </p:nvSpPr>
        <p:spPr>
          <a:xfrm>
            <a:off x="1728431" y="2809730"/>
            <a:ext cx="9625451" cy="1221357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F08B87-6023-47A1-8A18-BE5DADF2D5E2}"/>
              </a:ext>
            </a:extLst>
          </p:cNvPr>
          <p:cNvSpPr/>
          <p:nvPr/>
        </p:nvSpPr>
        <p:spPr>
          <a:xfrm>
            <a:off x="1923242" y="4326795"/>
            <a:ext cx="943064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是一种弱类型的语言，变量的类型由其值的类型决定。</a:t>
            </a:r>
          </a:p>
        </p:txBody>
      </p:sp>
      <p:sp>
        <p:nvSpPr>
          <p:cNvPr id="29" name="KSO_Shape">
            <a:extLst>
              <a:ext uri="{FF2B5EF4-FFF2-40B4-BE49-F238E27FC236}">
                <a16:creationId xmlns:a16="http://schemas.microsoft.com/office/drawing/2014/main" id="{B7BCCDC8-4877-45B4-B6A3-83897B9D3135}"/>
              </a:ext>
            </a:extLst>
          </p:cNvPr>
          <p:cNvSpPr/>
          <p:nvPr/>
        </p:nvSpPr>
        <p:spPr>
          <a:xfrm>
            <a:off x="1728431" y="4320004"/>
            <a:ext cx="9625451" cy="748954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B91F1F2-641B-4976-B676-7B734BEB6B4F}"/>
              </a:ext>
            </a:extLst>
          </p:cNvPr>
          <p:cNvSpPr/>
          <p:nvPr/>
        </p:nvSpPr>
        <p:spPr>
          <a:xfrm>
            <a:off x="1923242" y="5305442"/>
            <a:ext cx="943064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变量在使用前不需要先定义，为一个变量赋值后，则该变量会自动创建。</a:t>
            </a:r>
          </a:p>
        </p:txBody>
      </p:sp>
      <p:sp>
        <p:nvSpPr>
          <p:cNvPr id="31" name="KSO_Shape">
            <a:extLst>
              <a:ext uri="{FF2B5EF4-FFF2-40B4-BE49-F238E27FC236}">
                <a16:creationId xmlns:a16="http://schemas.microsoft.com/office/drawing/2014/main" id="{28B04559-15B4-48F7-8A69-45D62E8CDF2F}"/>
              </a:ext>
            </a:extLst>
          </p:cNvPr>
          <p:cNvSpPr/>
          <p:nvPr/>
        </p:nvSpPr>
        <p:spPr>
          <a:xfrm>
            <a:off x="1728431" y="5298650"/>
            <a:ext cx="9625451" cy="1221357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27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2" grpId="0"/>
      <p:bldP spid="24" grpId="0" animBg="1"/>
      <p:bldP spid="25" grpId="0"/>
      <p:bldP spid="27" grpId="0" animBg="1"/>
      <p:bldP spid="28" grpId="0"/>
      <p:bldP spid="29" grpId="0" animBg="1"/>
      <p:bldP spid="30" grpId="0"/>
      <p:bldP spid="3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10638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条件语句概述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693784" y="1029652"/>
            <a:ext cx="7958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通过设置条件，可以使得某些语句在条件满足时才会执行。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10340"/>
            <a:ext cx="772855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82145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</p:grpSp>
      <p:sp>
        <p:nvSpPr>
          <p:cNvPr id="39" name="KSO_Shape">
            <a:extLst>
              <a:ext uri="{FF2B5EF4-FFF2-40B4-BE49-F238E27FC236}">
                <a16:creationId xmlns:a16="http://schemas.microsoft.com/office/drawing/2014/main" id="{1E34A776-E0F1-4F3F-9F01-ADF8275F356A}"/>
              </a:ext>
            </a:extLst>
          </p:cNvPr>
          <p:cNvSpPr/>
          <p:nvPr/>
        </p:nvSpPr>
        <p:spPr>
          <a:xfrm>
            <a:off x="4555097" y="1944927"/>
            <a:ext cx="6729415" cy="1701981"/>
          </a:xfrm>
          <a:prstGeom prst="roundRect">
            <a:avLst>
              <a:gd name="adj" fmla="val 597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0" name="TextBox 107">
            <a:extLst>
              <a:ext uri="{FF2B5EF4-FFF2-40B4-BE49-F238E27FC236}">
                <a16:creationId xmlns:a16="http://schemas.microsoft.com/office/drawing/2014/main" id="{AB014170-F4EE-42CE-BF69-1089D856C4DB}"/>
              </a:ext>
            </a:extLst>
          </p:cNvPr>
          <p:cNvSpPr txBox="1"/>
          <p:nvPr/>
        </p:nvSpPr>
        <p:spPr>
          <a:xfrm>
            <a:off x="4753062" y="2146757"/>
            <a:ext cx="4835725" cy="1399259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1	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输入成绩并保存到变量</a:t>
            </a: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score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中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2	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如果</a:t>
            </a: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score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小于</a:t>
            </a: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60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3	    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输出“不及格”</a:t>
            </a:r>
          </a:p>
        </p:txBody>
      </p:sp>
      <p:sp>
        <p:nvSpPr>
          <p:cNvPr id="53" name="KSO_Shape">
            <a:extLst>
              <a:ext uri="{FF2B5EF4-FFF2-40B4-BE49-F238E27FC236}">
                <a16:creationId xmlns:a16="http://schemas.microsoft.com/office/drawing/2014/main" id="{C361D75E-CF6B-4E8E-A4BD-EB60740CD56C}"/>
              </a:ext>
            </a:extLst>
          </p:cNvPr>
          <p:cNvSpPr/>
          <p:nvPr/>
        </p:nvSpPr>
        <p:spPr>
          <a:xfrm>
            <a:off x="4999659" y="4279374"/>
            <a:ext cx="6729416" cy="2422474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4" name="TextBox 107">
            <a:extLst>
              <a:ext uri="{FF2B5EF4-FFF2-40B4-BE49-F238E27FC236}">
                <a16:creationId xmlns:a16="http://schemas.microsoft.com/office/drawing/2014/main" id="{461FD497-397C-4B79-BE0C-A3D5516749CA}"/>
              </a:ext>
            </a:extLst>
          </p:cNvPr>
          <p:cNvSpPr txBox="1"/>
          <p:nvPr/>
        </p:nvSpPr>
        <p:spPr>
          <a:xfrm>
            <a:off x="5432611" y="4441191"/>
            <a:ext cx="6175015" cy="2085537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在解决一个实际问题时，可以先使用流程图、自然语言或伪代码等形式描述数据处理流程（即算法设计），再按照设计好的流程（即算法）编写程序。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itchFamily="34" charset="-122"/>
            </a:endParaRPr>
          </a:p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这样，在设计算法时可以忽略具体代码实现、而专注于如何解决问题，有利于避免程序的逻辑错误。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74AB206-0032-419F-A4EB-B2EC0B15690F}"/>
              </a:ext>
            </a:extLst>
          </p:cNvPr>
          <p:cNvGrpSpPr/>
          <p:nvPr/>
        </p:nvGrpSpPr>
        <p:grpSpPr>
          <a:xfrm>
            <a:off x="4584405" y="3970671"/>
            <a:ext cx="877274" cy="877274"/>
            <a:chOff x="811552" y="3770416"/>
            <a:chExt cx="877274" cy="877274"/>
          </a:xfrm>
        </p:grpSpPr>
        <p:sp>
          <p:nvSpPr>
            <p:cNvPr id="56" name="KSO_Shape">
              <a:extLst>
                <a:ext uri="{FF2B5EF4-FFF2-40B4-BE49-F238E27FC236}">
                  <a16:creationId xmlns:a16="http://schemas.microsoft.com/office/drawing/2014/main" id="{89B8A0C6-BC51-47D6-8837-82F3364035E1}"/>
                </a:ext>
              </a:extLst>
            </p:cNvPr>
            <p:cNvSpPr/>
            <p:nvPr/>
          </p:nvSpPr>
          <p:spPr>
            <a:xfrm>
              <a:off x="811552" y="377041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20BBBFC-4FBE-4500-AEB8-AF9EEBEA5AD7}"/>
                </a:ext>
              </a:extLst>
            </p:cNvPr>
            <p:cNvSpPr/>
            <p:nvPr/>
          </p:nvSpPr>
          <p:spPr>
            <a:xfrm>
              <a:off x="851441" y="3978220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提示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A56E532-7D47-4557-A5CB-8F9D015B25EE}"/>
              </a:ext>
            </a:extLst>
          </p:cNvPr>
          <p:cNvGrpSpPr/>
          <p:nvPr/>
        </p:nvGrpSpPr>
        <p:grpSpPr>
          <a:xfrm>
            <a:off x="418691" y="2343360"/>
            <a:ext cx="4154964" cy="3670230"/>
            <a:chOff x="1911649" y="1599446"/>
            <a:chExt cx="4916644" cy="4343050"/>
          </a:xfrm>
        </p:grpSpPr>
        <p:sp>
          <p:nvSpPr>
            <p:cNvPr id="46" name="矩形: 圆角 6">
              <a:extLst>
                <a:ext uri="{FF2B5EF4-FFF2-40B4-BE49-F238E27FC236}">
                  <a16:creationId xmlns:a16="http://schemas.microsoft.com/office/drawing/2014/main" id="{310216A6-4FF5-42C3-894E-19B3305715D8}"/>
                </a:ext>
              </a:extLst>
            </p:cNvPr>
            <p:cNvSpPr/>
            <p:nvPr/>
          </p:nvSpPr>
          <p:spPr>
            <a:xfrm>
              <a:off x="1911649" y="1599446"/>
              <a:ext cx="1572126" cy="432023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111CE9D-E5B9-4E44-B7AA-43A7AC232D96}"/>
                </a:ext>
              </a:extLst>
            </p:cNvPr>
            <p:cNvSpPr/>
            <p:nvPr/>
          </p:nvSpPr>
          <p:spPr>
            <a:xfrm>
              <a:off x="1911649" y="2460253"/>
              <a:ext cx="1572126" cy="432023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菱形 47">
              <a:extLst>
                <a:ext uri="{FF2B5EF4-FFF2-40B4-BE49-F238E27FC236}">
                  <a16:creationId xmlns:a16="http://schemas.microsoft.com/office/drawing/2014/main" id="{2714AD99-FFA4-4DD1-9ADA-79A51389779C}"/>
                </a:ext>
              </a:extLst>
            </p:cNvPr>
            <p:cNvSpPr/>
            <p:nvPr/>
          </p:nvSpPr>
          <p:spPr>
            <a:xfrm>
              <a:off x="1911649" y="3317822"/>
              <a:ext cx="1572126" cy="628515"/>
            </a:xfrm>
            <a:prstGeom prst="diamond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8E21892-B35B-4B3F-BA67-F6426D11BF77}"/>
                </a:ext>
              </a:extLst>
            </p:cNvPr>
            <p:cNvSpPr/>
            <p:nvPr/>
          </p:nvSpPr>
          <p:spPr>
            <a:xfrm>
              <a:off x="1911649" y="4652904"/>
              <a:ext cx="1572126" cy="432023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矩形: 圆角 24">
              <a:extLst>
                <a:ext uri="{FF2B5EF4-FFF2-40B4-BE49-F238E27FC236}">
                  <a16:creationId xmlns:a16="http://schemas.microsoft.com/office/drawing/2014/main" id="{5AF13CE0-74BC-41C5-8403-8F4FB33AA965}"/>
                </a:ext>
              </a:extLst>
            </p:cNvPr>
            <p:cNvSpPr/>
            <p:nvPr/>
          </p:nvSpPr>
          <p:spPr>
            <a:xfrm>
              <a:off x="1911649" y="5510473"/>
              <a:ext cx="1572126" cy="432023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766F1BD-535A-463F-B9E8-3C21BB669201}"/>
                </a:ext>
              </a:extLst>
            </p:cNvPr>
            <p:cNvSpPr/>
            <p:nvPr/>
          </p:nvSpPr>
          <p:spPr>
            <a:xfrm>
              <a:off x="4832972" y="3414908"/>
              <a:ext cx="1995321" cy="432023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6F50C234-0A6C-4FEB-908A-CB953BADEC01}"/>
                </a:ext>
              </a:extLst>
            </p:cNvPr>
            <p:cNvCxnSpPr>
              <a:cxnSpLocks/>
            </p:cNvCxnSpPr>
            <p:nvPr/>
          </p:nvCxnSpPr>
          <p:spPr>
            <a:xfrm>
              <a:off x="2687174" y="2041399"/>
              <a:ext cx="0" cy="41885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02AD80FC-7992-497D-AE0A-FFB5E7A6B224}"/>
                </a:ext>
              </a:extLst>
            </p:cNvPr>
            <p:cNvCxnSpPr>
              <a:cxnSpLocks/>
            </p:cNvCxnSpPr>
            <p:nvPr/>
          </p:nvCxnSpPr>
          <p:spPr>
            <a:xfrm>
              <a:off x="2699874" y="2892276"/>
              <a:ext cx="0" cy="41885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E8238ABB-0343-4AC1-B6E3-58DA9B9C81F1}"/>
                </a:ext>
              </a:extLst>
            </p:cNvPr>
            <p:cNvCxnSpPr>
              <a:cxnSpLocks/>
            </p:cNvCxnSpPr>
            <p:nvPr/>
          </p:nvCxnSpPr>
          <p:spPr>
            <a:xfrm>
              <a:off x="2687174" y="5084927"/>
              <a:ext cx="0" cy="41885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E1C1B852-8361-49A9-81C9-B0E1CE5D9509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2697712" y="3946337"/>
              <a:ext cx="0" cy="706567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5294D129-BDA6-4E93-A1E3-DD215191CF16}"/>
                </a:ext>
              </a:extLst>
            </p:cNvPr>
            <p:cNvCxnSpPr>
              <a:cxnSpLocks/>
            </p:cNvCxnSpPr>
            <p:nvPr/>
          </p:nvCxnSpPr>
          <p:spPr>
            <a:xfrm>
              <a:off x="4315772" y="3627267"/>
              <a:ext cx="517201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E3FFFBFF-0083-46AB-87DE-C91699666F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5749" y="4867781"/>
              <a:ext cx="2123063" cy="0"/>
            </a:xfrm>
            <a:prstGeom prst="straightConnector1">
              <a:avLst/>
            </a:prstGeom>
            <a:ln w="19050">
              <a:noFill/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4939" y="3834686"/>
              <a:ext cx="0" cy="1891798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52CA312-A0F9-4B17-81CF-B9C7967A6904}"/>
                </a:ext>
              </a:extLst>
            </p:cNvPr>
            <p:cNvSpPr txBox="1"/>
            <p:nvPr/>
          </p:nvSpPr>
          <p:spPr>
            <a:xfrm>
              <a:off x="2317656" y="1613107"/>
              <a:ext cx="70411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开始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FF4D771-0849-4376-8BF6-26CE32197ACB}"/>
                </a:ext>
              </a:extLst>
            </p:cNvPr>
            <p:cNvSpPr txBox="1"/>
            <p:nvPr/>
          </p:nvSpPr>
          <p:spPr>
            <a:xfrm>
              <a:off x="2099024" y="2476547"/>
              <a:ext cx="1189712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输入成绩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633015FF-1A4B-4B58-99A0-228016F74E3A}"/>
                </a:ext>
              </a:extLst>
            </p:cNvPr>
            <p:cNvSpPr txBox="1"/>
            <p:nvPr/>
          </p:nvSpPr>
          <p:spPr>
            <a:xfrm>
              <a:off x="2460701" y="4667726"/>
              <a:ext cx="46131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否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1FFD9FF-3434-42B6-B98A-56AE43111F23}"/>
                </a:ext>
              </a:extLst>
            </p:cNvPr>
            <p:cNvSpPr txBox="1"/>
            <p:nvPr/>
          </p:nvSpPr>
          <p:spPr>
            <a:xfrm>
              <a:off x="2338359" y="5526429"/>
              <a:ext cx="70411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结束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D09E8B7-F82E-40AF-8CC4-FE6E3B4AE607}"/>
                </a:ext>
              </a:extLst>
            </p:cNvPr>
            <p:cNvSpPr txBox="1"/>
            <p:nvPr/>
          </p:nvSpPr>
          <p:spPr>
            <a:xfrm>
              <a:off x="4891253" y="3414907"/>
              <a:ext cx="191810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输出“不及格”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6B0DDBA-9086-46E2-AA80-CB68F49983E5}"/>
                </a:ext>
              </a:extLst>
            </p:cNvPr>
            <p:cNvSpPr txBox="1"/>
            <p:nvPr/>
          </p:nvSpPr>
          <p:spPr>
            <a:xfrm>
              <a:off x="3941674" y="3442601"/>
              <a:ext cx="461317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是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DF7A099-8BEA-47DB-A982-AC22CC078626}"/>
                </a:ext>
              </a:extLst>
            </p:cNvPr>
            <p:cNvSpPr txBox="1"/>
            <p:nvPr/>
          </p:nvSpPr>
          <p:spPr>
            <a:xfrm>
              <a:off x="2667071" y="4146458"/>
              <a:ext cx="21859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6D8A06B-787B-4154-B0E5-4CA47382794B}"/>
                </a:ext>
              </a:extLst>
            </p:cNvPr>
            <p:cNvSpPr txBox="1"/>
            <p:nvPr/>
          </p:nvSpPr>
          <p:spPr>
            <a:xfrm>
              <a:off x="2194900" y="3366798"/>
              <a:ext cx="944341" cy="54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成绩是否小于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60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？</a:t>
              </a:r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02AD80FC-7992-497D-AE0A-FFB5E7A6B224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>
              <a:off x="3483775" y="5726485"/>
              <a:ext cx="2279263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6988" y="3632401"/>
              <a:ext cx="469374" cy="3919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239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9" grpId="0" animBg="1"/>
      <p:bldP spid="40" grpId="0"/>
      <p:bldP spid="53" grpId="0" animBg="1"/>
      <p:bldP spid="5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10638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条件语句概述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693784" y="1029652"/>
            <a:ext cx="7958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通过设置条件，可以使得某些语句在条件满足时才会执行。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956292" y="1510340"/>
            <a:ext cx="772855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82145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</p:grpSp>
      <p:sp>
        <p:nvSpPr>
          <p:cNvPr id="39" name="KSO_Shape">
            <a:extLst>
              <a:ext uri="{FF2B5EF4-FFF2-40B4-BE49-F238E27FC236}">
                <a16:creationId xmlns:a16="http://schemas.microsoft.com/office/drawing/2014/main" id="{1E34A776-E0F1-4F3F-9F01-ADF8275F356A}"/>
              </a:ext>
            </a:extLst>
          </p:cNvPr>
          <p:cNvSpPr/>
          <p:nvPr/>
        </p:nvSpPr>
        <p:spPr>
          <a:xfrm>
            <a:off x="4579628" y="1698724"/>
            <a:ext cx="6729415" cy="2105927"/>
          </a:xfrm>
          <a:prstGeom prst="roundRect">
            <a:avLst>
              <a:gd name="adj" fmla="val 597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0" name="TextBox 107">
            <a:extLst>
              <a:ext uri="{FF2B5EF4-FFF2-40B4-BE49-F238E27FC236}">
                <a16:creationId xmlns:a16="http://schemas.microsoft.com/office/drawing/2014/main" id="{AB014170-F4EE-42CE-BF69-1089D856C4DB}"/>
              </a:ext>
            </a:extLst>
          </p:cNvPr>
          <p:cNvSpPr txBox="1"/>
          <p:nvPr/>
        </p:nvSpPr>
        <p:spPr>
          <a:xfrm>
            <a:off x="4592060" y="1803993"/>
            <a:ext cx="4835725" cy="1872338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1	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输入成绩并保存到变量</a:t>
            </a: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score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中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2	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如果</a:t>
            </a: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score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小于</a:t>
            </a: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60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3	    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输出“不及格”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4	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否则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solidFill>
                  <a:srgbClr val="1950B2"/>
                </a:solidFill>
                <a:latin typeface="+mj-lt"/>
                <a:ea typeface="+mj-ea"/>
              </a:rPr>
              <a:t>5	    </a:t>
            </a:r>
            <a:r>
              <a:rPr lang="zh-CN" altLang="en-US" sz="2000" dirty="0">
                <a:solidFill>
                  <a:srgbClr val="1950B2"/>
                </a:solidFill>
                <a:latin typeface="+mj-lt"/>
                <a:ea typeface="+mj-ea"/>
              </a:rPr>
              <a:t>输出“及格”</a:t>
            </a:r>
          </a:p>
        </p:txBody>
      </p:sp>
      <p:sp>
        <p:nvSpPr>
          <p:cNvPr id="53" name="KSO_Shape">
            <a:extLst>
              <a:ext uri="{FF2B5EF4-FFF2-40B4-BE49-F238E27FC236}">
                <a16:creationId xmlns:a16="http://schemas.microsoft.com/office/drawing/2014/main" id="{C361D75E-CF6B-4E8E-A4BD-EB60740CD56C}"/>
              </a:ext>
            </a:extLst>
          </p:cNvPr>
          <p:cNvSpPr/>
          <p:nvPr/>
        </p:nvSpPr>
        <p:spPr>
          <a:xfrm>
            <a:off x="4579628" y="4359326"/>
            <a:ext cx="6729416" cy="2105927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4" name="TextBox 107">
            <a:extLst>
              <a:ext uri="{FF2B5EF4-FFF2-40B4-BE49-F238E27FC236}">
                <a16:creationId xmlns:a16="http://schemas.microsoft.com/office/drawing/2014/main" id="{461FD497-397C-4B79-BE0C-A3D5516749CA}"/>
              </a:ext>
            </a:extLst>
          </p:cNvPr>
          <p:cNvSpPr txBox="1"/>
          <p:nvPr/>
        </p:nvSpPr>
        <p:spPr>
          <a:xfrm>
            <a:off x="5012580" y="4521143"/>
            <a:ext cx="6175015" cy="1670038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在绘制流程图时，要求必须从“开始”出发，经过任何处理后必然能到达“结束”。另外，流程图中使用的图形符号有着严格规定，“开始”和“结束”一般放在圆角矩形或圆中，数据处理放在矩形框中，而条件判断放在菱形框中。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74AB206-0032-419F-A4EB-B2EC0B15690F}"/>
              </a:ext>
            </a:extLst>
          </p:cNvPr>
          <p:cNvGrpSpPr/>
          <p:nvPr/>
        </p:nvGrpSpPr>
        <p:grpSpPr>
          <a:xfrm>
            <a:off x="4164374" y="4050623"/>
            <a:ext cx="877274" cy="877274"/>
            <a:chOff x="811552" y="3770416"/>
            <a:chExt cx="877274" cy="877274"/>
          </a:xfrm>
        </p:grpSpPr>
        <p:sp>
          <p:nvSpPr>
            <p:cNvPr id="56" name="KSO_Shape">
              <a:extLst>
                <a:ext uri="{FF2B5EF4-FFF2-40B4-BE49-F238E27FC236}">
                  <a16:creationId xmlns:a16="http://schemas.microsoft.com/office/drawing/2014/main" id="{89B8A0C6-BC51-47D6-8837-82F3364035E1}"/>
                </a:ext>
              </a:extLst>
            </p:cNvPr>
            <p:cNvSpPr/>
            <p:nvPr/>
          </p:nvSpPr>
          <p:spPr>
            <a:xfrm>
              <a:off x="811552" y="377041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20BBBFC-4FBE-4500-AEB8-AF9EEBEA5AD7}"/>
                </a:ext>
              </a:extLst>
            </p:cNvPr>
            <p:cNvSpPr/>
            <p:nvPr/>
          </p:nvSpPr>
          <p:spPr>
            <a:xfrm>
              <a:off x="851441" y="3978220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提示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A56E532-7D47-4557-A5CB-8F9D015B25EE}"/>
              </a:ext>
            </a:extLst>
          </p:cNvPr>
          <p:cNvGrpSpPr/>
          <p:nvPr/>
        </p:nvGrpSpPr>
        <p:grpSpPr>
          <a:xfrm>
            <a:off x="338534" y="2136487"/>
            <a:ext cx="4191194" cy="3828272"/>
            <a:chOff x="1868779" y="1599446"/>
            <a:chExt cx="4959514" cy="4530064"/>
          </a:xfrm>
        </p:grpSpPr>
        <p:sp>
          <p:nvSpPr>
            <p:cNvPr id="47" name="矩形: 圆角 6">
              <a:extLst>
                <a:ext uri="{FF2B5EF4-FFF2-40B4-BE49-F238E27FC236}">
                  <a16:creationId xmlns:a16="http://schemas.microsoft.com/office/drawing/2014/main" id="{310216A6-4FF5-42C3-894E-19B3305715D8}"/>
                </a:ext>
              </a:extLst>
            </p:cNvPr>
            <p:cNvSpPr/>
            <p:nvPr/>
          </p:nvSpPr>
          <p:spPr>
            <a:xfrm>
              <a:off x="1911649" y="1599446"/>
              <a:ext cx="1572126" cy="432023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111CE9D-E5B9-4E44-B7AA-43A7AC232D96}"/>
                </a:ext>
              </a:extLst>
            </p:cNvPr>
            <p:cNvSpPr/>
            <p:nvPr/>
          </p:nvSpPr>
          <p:spPr>
            <a:xfrm>
              <a:off x="1911649" y="2460253"/>
              <a:ext cx="1572126" cy="432023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菱形 48">
              <a:extLst>
                <a:ext uri="{FF2B5EF4-FFF2-40B4-BE49-F238E27FC236}">
                  <a16:creationId xmlns:a16="http://schemas.microsoft.com/office/drawing/2014/main" id="{2714AD99-FFA4-4DD1-9ADA-79A51389779C}"/>
                </a:ext>
              </a:extLst>
            </p:cNvPr>
            <p:cNvSpPr/>
            <p:nvPr/>
          </p:nvSpPr>
          <p:spPr>
            <a:xfrm>
              <a:off x="1911649" y="3317822"/>
              <a:ext cx="1572126" cy="628515"/>
            </a:xfrm>
            <a:prstGeom prst="diamond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8E21892-B35B-4B3F-BA67-F6426D11BF77}"/>
                </a:ext>
              </a:extLst>
            </p:cNvPr>
            <p:cNvSpPr/>
            <p:nvPr/>
          </p:nvSpPr>
          <p:spPr>
            <a:xfrm>
              <a:off x="1911649" y="4652904"/>
              <a:ext cx="1572126" cy="432023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矩形: 圆角 24">
              <a:extLst>
                <a:ext uri="{FF2B5EF4-FFF2-40B4-BE49-F238E27FC236}">
                  <a16:creationId xmlns:a16="http://schemas.microsoft.com/office/drawing/2014/main" id="{5AF13CE0-74BC-41C5-8403-8F4FB33AA965}"/>
                </a:ext>
              </a:extLst>
            </p:cNvPr>
            <p:cNvSpPr/>
            <p:nvPr/>
          </p:nvSpPr>
          <p:spPr>
            <a:xfrm>
              <a:off x="1911649" y="5697486"/>
              <a:ext cx="1572126" cy="43202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766F1BD-535A-463F-B9E8-3C21BB669201}"/>
                </a:ext>
              </a:extLst>
            </p:cNvPr>
            <p:cNvSpPr/>
            <p:nvPr/>
          </p:nvSpPr>
          <p:spPr>
            <a:xfrm>
              <a:off x="4832972" y="3414908"/>
              <a:ext cx="1995321" cy="432023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6F50C234-0A6C-4FEB-908A-CB953BADEC01}"/>
                </a:ext>
              </a:extLst>
            </p:cNvPr>
            <p:cNvCxnSpPr>
              <a:cxnSpLocks/>
            </p:cNvCxnSpPr>
            <p:nvPr/>
          </p:nvCxnSpPr>
          <p:spPr>
            <a:xfrm>
              <a:off x="2687174" y="2041399"/>
              <a:ext cx="0" cy="41885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02AD80FC-7992-497D-AE0A-FFB5E7A6B224}"/>
                </a:ext>
              </a:extLst>
            </p:cNvPr>
            <p:cNvCxnSpPr>
              <a:cxnSpLocks/>
            </p:cNvCxnSpPr>
            <p:nvPr/>
          </p:nvCxnSpPr>
          <p:spPr>
            <a:xfrm>
              <a:off x="2699874" y="2892276"/>
              <a:ext cx="0" cy="41885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E8238ABB-0343-4AC1-B6E3-58DA9B9C81F1}"/>
                </a:ext>
              </a:extLst>
            </p:cNvPr>
            <p:cNvCxnSpPr>
              <a:cxnSpLocks/>
            </p:cNvCxnSpPr>
            <p:nvPr/>
          </p:nvCxnSpPr>
          <p:spPr>
            <a:xfrm>
              <a:off x="2687174" y="5271940"/>
              <a:ext cx="0" cy="41885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E1C1B852-8361-49A9-81C9-B0E1CE5D9509}"/>
                </a:ext>
              </a:extLst>
            </p:cNvPr>
            <p:cNvCxnSpPr>
              <a:cxnSpLocks/>
            </p:cNvCxnSpPr>
            <p:nvPr/>
          </p:nvCxnSpPr>
          <p:spPr>
            <a:xfrm>
              <a:off x="2697712" y="4485085"/>
              <a:ext cx="0" cy="335638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5294D129-BDA6-4E93-A1E3-DD215191CF16}"/>
                </a:ext>
              </a:extLst>
            </p:cNvPr>
            <p:cNvCxnSpPr>
              <a:cxnSpLocks/>
            </p:cNvCxnSpPr>
            <p:nvPr/>
          </p:nvCxnSpPr>
          <p:spPr>
            <a:xfrm>
              <a:off x="4315772" y="3627267"/>
              <a:ext cx="517201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3FFFBFF-0083-46AB-87DE-C91699666F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5749" y="4867781"/>
              <a:ext cx="2123063" cy="0"/>
            </a:xfrm>
            <a:prstGeom prst="straightConnector1">
              <a:avLst/>
            </a:prstGeom>
            <a:ln w="19050">
              <a:noFill/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4939" y="3834687"/>
              <a:ext cx="0" cy="2078811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D52CA312-A0F9-4B17-81CF-B9C7967A6904}"/>
                </a:ext>
              </a:extLst>
            </p:cNvPr>
            <p:cNvSpPr txBox="1"/>
            <p:nvPr/>
          </p:nvSpPr>
          <p:spPr>
            <a:xfrm>
              <a:off x="2317656" y="1613107"/>
              <a:ext cx="70411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开始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FF4D771-0849-4376-8BF6-26CE32197ACB}"/>
                </a:ext>
              </a:extLst>
            </p:cNvPr>
            <p:cNvSpPr txBox="1"/>
            <p:nvPr/>
          </p:nvSpPr>
          <p:spPr>
            <a:xfrm>
              <a:off x="2099024" y="2476547"/>
              <a:ext cx="1189712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输入成绩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33015FF-1A4B-4B58-99A0-228016F74E3A}"/>
                </a:ext>
              </a:extLst>
            </p:cNvPr>
            <p:cNvSpPr txBox="1"/>
            <p:nvPr/>
          </p:nvSpPr>
          <p:spPr>
            <a:xfrm>
              <a:off x="2467227" y="4145063"/>
              <a:ext cx="46131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否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1FFD9FF-3434-42B6-B98A-56AE43111F23}"/>
                </a:ext>
              </a:extLst>
            </p:cNvPr>
            <p:cNvSpPr txBox="1"/>
            <p:nvPr/>
          </p:nvSpPr>
          <p:spPr>
            <a:xfrm>
              <a:off x="2338359" y="5713443"/>
              <a:ext cx="70411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结束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D09E8B7-F82E-40AF-8CC4-FE6E3B4AE607}"/>
                </a:ext>
              </a:extLst>
            </p:cNvPr>
            <p:cNvSpPr txBox="1"/>
            <p:nvPr/>
          </p:nvSpPr>
          <p:spPr>
            <a:xfrm>
              <a:off x="4891253" y="3414907"/>
              <a:ext cx="191810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输出“不及格”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46B0DDBA-9086-46E2-AA80-CB68F49983E5}"/>
                </a:ext>
              </a:extLst>
            </p:cNvPr>
            <p:cNvSpPr txBox="1"/>
            <p:nvPr/>
          </p:nvSpPr>
          <p:spPr>
            <a:xfrm>
              <a:off x="3941674" y="3442601"/>
              <a:ext cx="461317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是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DF7A099-8BEA-47DB-A982-AC22CC078626}"/>
                </a:ext>
              </a:extLst>
            </p:cNvPr>
            <p:cNvSpPr txBox="1"/>
            <p:nvPr/>
          </p:nvSpPr>
          <p:spPr>
            <a:xfrm>
              <a:off x="5290655" y="4735740"/>
              <a:ext cx="21859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6D8A06B-787B-4154-B0E5-4CA47382794B}"/>
                </a:ext>
              </a:extLst>
            </p:cNvPr>
            <p:cNvSpPr txBox="1"/>
            <p:nvPr/>
          </p:nvSpPr>
          <p:spPr>
            <a:xfrm>
              <a:off x="2194900" y="3366798"/>
              <a:ext cx="944341" cy="54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成绩是否小于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60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？</a:t>
              </a:r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02AD80FC-7992-497D-AE0A-FFB5E7A6B224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flipH="1">
              <a:off x="3483775" y="5913498"/>
              <a:ext cx="2279263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6988" y="3632401"/>
              <a:ext cx="469374" cy="3919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712" y="3937099"/>
              <a:ext cx="3157" cy="268559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766F1BD-535A-463F-B9E8-3C21BB669201}"/>
                </a:ext>
              </a:extLst>
            </p:cNvPr>
            <p:cNvSpPr/>
            <p:nvPr/>
          </p:nvSpPr>
          <p:spPr>
            <a:xfrm>
              <a:off x="1868779" y="4836680"/>
              <a:ext cx="1668561" cy="43202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D09E8B7-F82E-40AF-8CC4-FE6E3B4AE607}"/>
                </a:ext>
              </a:extLst>
            </p:cNvPr>
            <p:cNvSpPr txBox="1"/>
            <p:nvPr/>
          </p:nvSpPr>
          <p:spPr>
            <a:xfrm>
              <a:off x="1927057" y="4836679"/>
              <a:ext cx="167530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输出“及格”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63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9" grpId="0" animBg="1"/>
      <p:bldP spid="40" grpId="0"/>
      <p:bldP spid="53" grpId="0" animBg="1"/>
      <p:bldP spid="5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10638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条件语句概述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A56E532-7D47-4557-A5CB-8F9D015B25EE}"/>
              </a:ext>
            </a:extLst>
          </p:cNvPr>
          <p:cNvGrpSpPr/>
          <p:nvPr/>
        </p:nvGrpSpPr>
        <p:grpSpPr>
          <a:xfrm>
            <a:off x="684294" y="1742613"/>
            <a:ext cx="10930392" cy="3828272"/>
            <a:chOff x="1798744" y="1599446"/>
            <a:chExt cx="12934126" cy="4530064"/>
          </a:xfrm>
        </p:grpSpPr>
        <p:sp>
          <p:nvSpPr>
            <p:cNvPr id="6" name="矩形: 圆角 6">
              <a:extLst>
                <a:ext uri="{FF2B5EF4-FFF2-40B4-BE49-F238E27FC236}">
                  <a16:creationId xmlns:a16="http://schemas.microsoft.com/office/drawing/2014/main" id="{310216A6-4FF5-42C3-894E-19B3305715D8}"/>
                </a:ext>
              </a:extLst>
            </p:cNvPr>
            <p:cNvSpPr/>
            <p:nvPr/>
          </p:nvSpPr>
          <p:spPr>
            <a:xfrm>
              <a:off x="1911649" y="1599446"/>
              <a:ext cx="1572126" cy="432023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111CE9D-E5B9-4E44-B7AA-43A7AC232D96}"/>
                </a:ext>
              </a:extLst>
            </p:cNvPr>
            <p:cNvSpPr/>
            <p:nvPr/>
          </p:nvSpPr>
          <p:spPr>
            <a:xfrm>
              <a:off x="1911649" y="2460253"/>
              <a:ext cx="1572126" cy="432023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2714AD99-FFA4-4DD1-9ADA-79A51389779C}"/>
                </a:ext>
              </a:extLst>
            </p:cNvPr>
            <p:cNvSpPr/>
            <p:nvPr/>
          </p:nvSpPr>
          <p:spPr>
            <a:xfrm>
              <a:off x="1911649" y="3317822"/>
              <a:ext cx="1572126" cy="628515"/>
            </a:xfrm>
            <a:prstGeom prst="diamond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E21892-B35B-4B3F-BA67-F6426D11BF77}"/>
                </a:ext>
              </a:extLst>
            </p:cNvPr>
            <p:cNvSpPr/>
            <p:nvPr/>
          </p:nvSpPr>
          <p:spPr>
            <a:xfrm>
              <a:off x="1911649" y="4652904"/>
              <a:ext cx="1572126" cy="432023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: 圆角 24">
              <a:extLst>
                <a:ext uri="{FF2B5EF4-FFF2-40B4-BE49-F238E27FC236}">
                  <a16:creationId xmlns:a16="http://schemas.microsoft.com/office/drawing/2014/main" id="{5AF13CE0-74BC-41C5-8403-8F4FB33AA965}"/>
                </a:ext>
              </a:extLst>
            </p:cNvPr>
            <p:cNvSpPr/>
            <p:nvPr/>
          </p:nvSpPr>
          <p:spPr>
            <a:xfrm>
              <a:off x="1911649" y="5697486"/>
              <a:ext cx="1572126" cy="43202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766F1BD-535A-463F-B9E8-3C21BB669201}"/>
                </a:ext>
              </a:extLst>
            </p:cNvPr>
            <p:cNvSpPr/>
            <p:nvPr/>
          </p:nvSpPr>
          <p:spPr>
            <a:xfrm>
              <a:off x="4832972" y="4828043"/>
              <a:ext cx="1995321" cy="43202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F50C234-0A6C-4FEB-908A-CB953BADEC01}"/>
                </a:ext>
              </a:extLst>
            </p:cNvPr>
            <p:cNvCxnSpPr>
              <a:cxnSpLocks/>
            </p:cNvCxnSpPr>
            <p:nvPr/>
          </p:nvCxnSpPr>
          <p:spPr>
            <a:xfrm>
              <a:off x="2687174" y="2041399"/>
              <a:ext cx="0" cy="41885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2AD80FC-7992-497D-AE0A-FFB5E7A6B224}"/>
                </a:ext>
              </a:extLst>
            </p:cNvPr>
            <p:cNvCxnSpPr>
              <a:cxnSpLocks/>
            </p:cNvCxnSpPr>
            <p:nvPr/>
          </p:nvCxnSpPr>
          <p:spPr>
            <a:xfrm>
              <a:off x="2699874" y="2892276"/>
              <a:ext cx="0" cy="41885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8238ABB-0343-4AC1-B6E3-58DA9B9C81F1}"/>
                </a:ext>
              </a:extLst>
            </p:cNvPr>
            <p:cNvCxnSpPr>
              <a:cxnSpLocks/>
            </p:cNvCxnSpPr>
            <p:nvPr/>
          </p:nvCxnSpPr>
          <p:spPr>
            <a:xfrm>
              <a:off x="2687174" y="5271940"/>
              <a:ext cx="0" cy="41885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1C1B852-8361-49A9-81C9-B0E1CE5D9509}"/>
                </a:ext>
              </a:extLst>
            </p:cNvPr>
            <p:cNvCxnSpPr>
              <a:cxnSpLocks/>
            </p:cNvCxnSpPr>
            <p:nvPr/>
          </p:nvCxnSpPr>
          <p:spPr>
            <a:xfrm>
              <a:off x="2697712" y="4485085"/>
              <a:ext cx="0" cy="335638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294D129-BDA6-4E93-A1E3-DD215191CF16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V="1">
              <a:off x="4315772" y="3620823"/>
              <a:ext cx="675917" cy="6443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E3FFFBFF-0083-46AB-87DE-C91699666F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5749" y="4867781"/>
              <a:ext cx="2123063" cy="0"/>
            </a:xfrm>
            <a:prstGeom prst="straightConnector1">
              <a:avLst/>
            </a:prstGeom>
            <a:ln w="19050">
              <a:noFill/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4939" y="5268704"/>
              <a:ext cx="0" cy="644795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52CA312-A0F9-4B17-81CF-B9C7967A6904}"/>
                </a:ext>
              </a:extLst>
            </p:cNvPr>
            <p:cNvSpPr txBox="1"/>
            <p:nvPr/>
          </p:nvSpPr>
          <p:spPr>
            <a:xfrm>
              <a:off x="2317656" y="1613107"/>
              <a:ext cx="70411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开始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F4D771-0849-4376-8BF6-26CE32197ACB}"/>
                </a:ext>
              </a:extLst>
            </p:cNvPr>
            <p:cNvSpPr txBox="1"/>
            <p:nvPr/>
          </p:nvSpPr>
          <p:spPr>
            <a:xfrm>
              <a:off x="2099024" y="2476547"/>
              <a:ext cx="1189712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输入成绩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33015FF-1A4B-4B58-99A0-228016F74E3A}"/>
                </a:ext>
              </a:extLst>
            </p:cNvPr>
            <p:cNvSpPr txBox="1"/>
            <p:nvPr/>
          </p:nvSpPr>
          <p:spPr>
            <a:xfrm>
              <a:off x="2467227" y="4145063"/>
              <a:ext cx="46131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是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1FFD9FF-3434-42B6-B98A-56AE43111F23}"/>
                </a:ext>
              </a:extLst>
            </p:cNvPr>
            <p:cNvSpPr txBox="1"/>
            <p:nvPr/>
          </p:nvSpPr>
          <p:spPr>
            <a:xfrm>
              <a:off x="2338359" y="5713443"/>
              <a:ext cx="70411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结束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D09E8B7-F82E-40AF-8CC4-FE6E3B4AE607}"/>
                </a:ext>
              </a:extLst>
            </p:cNvPr>
            <p:cNvSpPr txBox="1"/>
            <p:nvPr/>
          </p:nvSpPr>
          <p:spPr>
            <a:xfrm>
              <a:off x="4961155" y="4828042"/>
              <a:ext cx="167530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输出“及格”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6B0DDBA-9086-46E2-AA80-CB68F49983E5}"/>
                </a:ext>
              </a:extLst>
            </p:cNvPr>
            <p:cNvSpPr txBox="1"/>
            <p:nvPr/>
          </p:nvSpPr>
          <p:spPr>
            <a:xfrm>
              <a:off x="3909536" y="3442601"/>
              <a:ext cx="46131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否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DF7A099-8BEA-47DB-A982-AC22CC078626}"/>
                </a:ext>
              </a:extLst>
            </p:cNvPr>
            <p:cNvSpPr txBox="1"/>
            <p:nvPr/>
          </p:nvSpPr>
          <p:spPr>
            <a:xfrm>
              <a:off x="5290655" y="4735740"/>
              <a:ext cx="21859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6D8A06B-787B-4154-B0E5-4CA47382794B}"/>
                </a:ext>
              </a:extLst>
            </p:cNvPr>
            <p:cNvSpPr txBox="1"/>
            <p:nvPr/>
          </p:nvSpPr>
          <p:spPr>
            <a:xfrm>
              <a:off x="2194900" y="3356085"/>
              <a:ext cx="944341" cy="54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成绩是否小于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60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？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02AD80FC-7992-497D-AE0A-FFB5E7A6B224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3483776" y="5913498"/>
              <a:ext cx="10175741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6988" y="3632401"/>
              <a:ext cx="469374" cy="3919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7712" y="3937099"/>
              <a:ext cx="3157" cy="268559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766F1BD-535A-463F-B9E8-3C21BB669201}"/>
                </a:ext>
              </a:extLst>
            </p:cNvPr>
            <p:cNvSpPr/>
            <p:nvPr/>
          </p:nvSpPr>
          <p:spPr>
            <a:xfrm>
              <a:off x="1868779" y="4836680"/>
              <a:ext cx="1668561" cy="43202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D09E8B7-F82E-40AF-8CC4-FE6E3B4AE607}"/>
                </a:ext>
              </a:extLst>
            </p:cNvPr>
            <p:cNvSpPr txBox="1"/>
            <p:nvPr/>
          </p:nvSpPr>
          <p:spPr>
            <a:xfrm>
              <a:off x="1798744" y="4836679"/>
              <a:ext cx="1918107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输出“不及格”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766F1BD-535A-463F-B9E8-3C21BB669201}"/>
                </a:ext>
              </a:extLst>
            </p:cNvPr>
            <p:cNvSpPr/>
            <p:nvPr/>
          </p:nvSpPr>
          <p:spPr>
            <a:xfrm>
              <a:off x="7467831" y="4830120"/>
              <a:ext cx="1995321" cy="43202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9799" y="5270781"/>
              <a:ext cx="0" cy="644795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D09E8B7-F82E-40AF-8CC4-FE6E3B4AE607}"/>
                </a:ext>
              </a:extLst>
            </p:cNvPr>
            <p:cNvSpPr txBox="1"/>
            <p:nvPr/>
          </p:nvSpPr>
          <p:spPr>
            <a:xfrm>
              <a:off x="7605689" y="4830119"/>
              <a:ext cx="167530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输出“中等”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766F1BD-535A-463F-B9E8-3C21BB669201}"/>
                </a:ext>
              </a:extLst>
            </p:cNvPr>
            <p:cNvSpPr/>
            <p:nvPr/>
          </p:nvSpPr>
          <p:spPr>
            <a:xfrm>
              <a:off x="10102690" y="4832197"/>
              <a:ext cx="1995321" cy="43202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4658" y="5272857"/>
              <a:ext cx="0" cy="644795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D09E8B7-F82E-40AF-8CC4-FE6E3B4AE607}"/>
                </a:ext>
              </a:extLst>
            </p:cNvPr>
            <p:cNvSpPr txBox="1"/>
            <p:nvPr/>
          </p:nvSpPr>
          <p:spPr>
            <a:xfrm>
              <a:off x="10270667" y="4832196"/>
              <a:ext cx="167530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输出“良好”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766F1BD-535A-463F-B9E8-3C21BB669201}"/>
                </a:ext>
              </a:extLst>
            </p:cNvPr>
            <p:cNvSpPr/>
            <p:nvPr/>
          </p:nvSpPr>
          <p:spPr>
            <a:xfrm>
              <a:off x="12737549" y="4834274"/>
              <a:ext cx="1995321" cy="43202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59517" y="5274934"/>
              <a:ext cx="0" cy="644795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D09E8B7-F82E-40AF-8CC4-FE6E3B4AE607}"/>
                </a:ext>
              </a:extLst>
            </p:cNvPr>
            <p:cNvSpPr txBox="1"/>
            <p:nvPr/>
          </p:nvSpPr>
          <p:spPr>
            <a:xfrm>
              <a:off x="12905526" y="4834272"/>
              <a:ext cx="167530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输出“优秀”</a:t>
              </a:r>
            </a:p>
          </p:txBody>
        </p:sp>
        <p:sp>
          <p:nvSpPr>
            <p:cNvPr id="45" name="菱形 44">
              <a:extLst>
                <a:ext uri="{FF2B5EF4-FFF2-40B4-BE49-F238E27FC236}">
                  <a16:creationId xmlns:a16="http://schemas.microsoft.com/office/drawing/2014/main" id="{2714AD99-FFA4-4DD1-9ADA-79A51389779C}"/>
                </a:ext>
              </a:extLst>
            </p:cNvPr>
            <p:cNvSpPr/>
            <p:nvPr/>
          </p:nvSpPr>
          <p:spPr>
            <a:xfrm>
              <a:off x="4991689" y="3306566"/>
              <a:ext cx="1572126" cy="628515"/>
            </a:xfrm>
            <a:prstGeom prst="diamond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E1C1B852-8361-49A9-81C9-B0E1CE5D9509}"/>
                </a:ext>
              </a:extLst>
            </p:cNvPr>
            <p:cNvCxnSpPr>
              <a:cxnSpLocks/>
            </p:cNvCxnSpPr>
            <p:nvPr/>
          </p:nvCxnSpPr>
          <p:spPr>
            <a:xfrm>
              <a:off x="5777752" y="4473829"/>
              <a:ext cx="0" cy="335638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294D129-BDA6-4E93-A1E3-DD215191CF16}"/>
                </a:ext>
              </a:extLst>
            </p:cNvPr>
            <p:cNvCxnSpPr>
              <a:cxnSpLocks/>
            </p:cNvCxnSpPr>
            <p:nvPr/>
          </p:nvCxnSpPr>
          <p:spPr>
            <a:xfrm>
              <a:off x="7117347" y="3616011"/>
              <a:ext cx="517201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33015FF-1A4B-4B58-99A0-228016F74E3A}"/>
                </a:ext>
              </a:extLst>
            </p:cNvPr>
            <p:cNvSpPr txBox="1"/>
            <p:nvPr/>
          </p:nvSpPr>
          <p:spPr>
            <a:xfrm>
              <a:off x="5547266" y="4133807"/>
              <a:ext cx="46131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是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6B0DDBA-9086-46E2-AA80-CB68F49983E5}"/>
                </a:ext>
              </a:extLst>
            </p:cNvPr>
            <p:cNvSpPr txBox="1"/>
            <p:nvPr/>
          </p:nvSpPr>
          <p:spPr>
            <a:xfrm>
              <a:off x="6773519" y="3431346"/>
              <a:ext cx="46131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否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6D8A06B-787B-4154-B0E5-4CA47382794B}"/>
                </a:ext>
              </a:extLst>
            </p:cNvPr>
            <p:cNvSpPr txBox="1"/>
            <p:nvPr/>
          </p:nvSpPr>
          <p:spPr>
            <a:xfrm>
              <a:off x="5274940" y="3344830"/>
              <a:ext cx="944341" cy="54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成绩是否小于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70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？</a:t>
              </a: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7029" y="3625064"/>
              <a:ext cx="280037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7752" y="3925844"/>
              <a:ext cx="3157" cy="268559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菱形 53">
              <a:extLst>
                <a:ext uri="{FF2B5EF4-FFF2-40B4-BE49-F238E27FC236}">
                  <a16:creationId xmlns:a16="http://schemas.microsoft.com/office/drawing/2014/main" id="{2714AD99-FFA4-4DD1-9ADA-79A51389779C}"/>
                </a:ext>
              </a:extLst>
            </p:cNvPr>
            <p:cNvSpPr/>
            <p:nvPr/>
          </p:nvSpPr>
          <p:spPr>
            <a:xfrm>
              <a:off x="7621038" y="3295310"/>
              <a:ext cx="1572126" cy="628515"/>
            </a:xfrm>
            <a:prstGeom prst="diamond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E1C1B852-8361-49A9-81C9-B0E1CE5D9509}"/>
                </a:ext>
              </a:extLst>
            </p:cNvPr>
            <p:cNvCxnSpPr>
              <a:cxnSpLocks/>
            </p:cNvCxnSpPr>
            <p:nvPr/>
          </p:nvCxnSpPr>
          <p:spPr>
            <a:xfrm>
              <a:off x="8407100" y="4462573"/>
              <a:ext cx="0" cy="335638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5294D129-BDA6-4E93-A1E3-DD215191CF16}"/>
                </a:ext>
              </a:extLst>
            </p:cNvPr>
            <p:cNvCxnSpPr>
              <a:cxnSpLocks/>
            </p:cNvCxnSpPr>
            <p:nvPr/>
          </p:nvCxnSpPr>
          <p:spPr>
            <a:xfrm>
              <a:off x="9753466" y="3604755"/>
              <a:ext cx="517201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33015FF-1A4B-4B58-99A0-228016F74E3A}"/>
                </a:ext>
              </a:extLst>
            </p:cNvPr>
            <p:cNvSpPr txBox="1"/>
            <p:nvPr/>
          </p:nvSpPr>
          <p:spPr>
            <a:xfrm>
              <a:off x="8176615" y="4122551"/>
              <a:ext cx="46131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是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6B0DDBA-9086-46E2-AA80-CB68F49983E5}"/>
                </a:ext>
              </a:extLst>
            </p:cNvPr>
            <p:cNvSpPr txBox="1"/>
            <p:nvPr/>
          </p:nvSpPr>
          <p:spPr>
            <a:xfrm>
              <a:off x="9406263" y="3420090"/>
              <a:ext cx="46131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否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6D8A06B-787B-4154-B0E5-4CA47382794B}"/>
                </a:ext>
              </a:extLst>
            </p:cNvPr>
            <p:cNvSpPr txBox="1"/>
            <p:nvPr/>
          </p:nvSpPr>
          <p:spPr>
            <a:xfrm>
              <a:off x="7904288" y="3333574"/>
              <a:ext cx="944341" cy="54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成绩是否小于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80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？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6378" y="3613809"/>
              <a:ext cx="280037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7100" y="3914588"/>
              <a:ext cx="3157" cy="268559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菱形 61">
              <a:extLst>
                <a:ext uri="{FF2B5EF4-FFF2-40B4-BE49-F238E27FC236}">
                  <a16:creationId xmlns:a16="http://schemas.microsoft.com/office/drawing/2014/main" id="{2714AD99-FFA4-4DD1-9ADA-79A51389779C}"/>
                </a:ext>
              </a:extLst>
            </p:cNvPr>
            <p:cNvSpPr/>
            <p:nvPr/>
          </p:nvSpPr>
          <p:spPr>
            <a:xfrm>
              <a:off x="10250386" y="3284054"/>
              <a:ext cx="1572126" cy="628515"/>
            </a:xfrm>
            <a:prstGeom prst="diamond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1C1B852-8361-49A9-81C9-B0E1CE5D950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6448" y="4451317"/>
              <a:ext cx="0" cy="335638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5294D129-BDA6-4E93-A1E3-DD215191CF16}"/>
                </a:ext>
              </a:extLst>
            </p:cNvPr>
            <p:cNvCxnSpPr>
              <a:cxnSpLocks/>
            </p:cNvCxnSpPr>
            <p:nvPr/>
          </p:nvCxnSpPr>
          <p:spPr>
            <a:xfrm>
              <a:off x="12388325" y="3593499"/>
              <a:ext cx="517201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33015FF-1A4B-4B58-99A0-228016F74E3A}"/>
                </a:ext>
              </a:extLst>
            </p:cNvPr>
            <p:cNvSpPr txBox="1"/>
            <p:nvPr/>
          </p:nvSpPr>
          <p:spPr>
            <a:xfrm>
              <a:off x="10805963" y="4111296"/>
              <a:ext cx="46131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是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6B0DDBA-9086-46E2-AA80-CB68F49983E5}"/>
                </a:ext>
              </a:extLst>
            </p:cNvPr>
            <p:cNvSpPr txBox="1"/>
            <p:nvPr/>
          </p:nvSpPr>
          <p:spPr>
            <a:xfrm>
              <a:off x="12016041" y="3408834"/>
              <a:ext cx="461316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否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6D8A06B-787B-4154-B0E5-4CA47382794B}"/>
                </a:ext>
              </a:extLst>
            </p:cNvPr>
            <p:cNvSpPr txBox="1"/>
            <p:nvPr/>
          </p:nvSpPr>
          <p:spPr>
            <a:xfrm>
              <a:off x="10533636" y="3322318"/>
              <a:ext cx="944341" cy="54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成绩是否小于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90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？</a:t>
              </a:r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25726" y="3602553"/>
              <a:ext cx="272285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36448" y="3903332"/>
              <a:ext cx="3157" cy="268559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菱形 69">
              <a:extLst>
                <a:ext uri="{FF2B5EF4-FFF2-40B4-BE49-F238E27FC236}">
                  <a16:creationId xmlns:a16="http://schemas.microsoft.com/office/drawing/2014/main" id="{2714AD99-FFA4-4DD1-9ADA-79A51389779C}"/>
                </a:ext>
              </a:extLst>
            </p:cNvPr>
            <p:cNvSpPr/>
            <p:nvPr/>
          </p:nvSpPr>
          <p:spPr>
            <a:xfrm>
              <a:off x="12879734" y="3272799"/>
              <a:ext cx="1572126" cy="628515"/>
            </a:xfrm>
            <a:prstGeom prst="diamond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E1C1B852-8361-49A9-81C9-B0E1CE5D9509}"/>
                </a:ext>
              </a:extLst>
            </p:cNvPr>
            <p:cNvCxnSpPr>
              <a:cxnSpLocks/>
            </p:cNvCxnSpPr>
            <p:nvPr/>
          </p:nvCxnSpPr>
          <p:spPr>
            <a:xfrm>
              <a:off x="13665797" y="4440062"/>
              <a:ext cx="0" cy="335638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33015FF-1A4B-4B58-99A0-228016F74E3A}"/>
                </a:ext>
              </a:extLst>
            </p:cNvPr>
            <p:cNvSpPr txBox="1"/>
            <p:nvPr/>
          </p:nvSpPr>
          <p:spPr>
            <a:xfrm>
              <a:off x="13435311" y="4100040"/>
              <a:ext cx="461318" cy="40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是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6D8A06B-787B-4154-B0E5-4CA47382794B}"/>
                </a:ext>
              </a:extLst>
            </p:cNvPr>
            <p:cNvSpPr txBox="1"/>
            <p:nvPr/>
          </p:nvSpPr>
          <p:spPr>
            <a:xfrm>
              <a:off x="13062589" y="3311063"/>
              <a:ext cx="1234592" cy="54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成绩是否小于等于</a:t>
              </a:r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100</a:t>
              </a: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？</a:t>
              </a:r>
            </a:p>
          </p:txBody>
        </p: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65797" y="3892077"/>
              <a:ext cx="3157" cy="268559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60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10638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条件语句概述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693785" y="1029652"/>
            <a:ext cx="1108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47" name="KSO_Shape">
            <a:extLst>
              <a:ext uri="{FF2B5EF4-FFF2-40B4-BE49-F238E27FC236}">
                <a16:creationId xmlns:a16="http://schemas.microsoft.com/office/drawing/2014/main" id="{A583F9AA-DFE3-4C95-A8B2-585B10C6DE21}"/>
              </a:ext>
            </a:extLst>
          </p:cNvPr>
          <p:cNvSpPr/>
          <p:nvPr/>
        </p:nvSpPr>
        <p:spPr>
          <a:xfrm>
            <a:off x="1583242" y="1910705"/>
            <a:ext cx="9522600" cy="4323651"/>
          </a:xfrm>
          <a:prstGeom prst="roundRect">
            <a:avLst>
              <a:gd name="adj" fmla="val 597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10340"/>
            <a:ext cx="932463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82145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TextBox 107">
            <a:extLst>
              <a:ext uri="{FF2B5EF4-FFF2-40B4-BE49-F238E27FC236}">
                <a16:creationId xmlns:a16="http://schemas.microsoft.com/office/drawing/2014/main" id="{5C3EA55D-8601-4EA2-B52F-5BE99A441E6E}"/>
              </a:ext>
            </a:extLst>
          </p:cNvPr>
          <p:cNvSpPr txBox="1"/>
          <p:nvPr/>
        </p:nvSpPr>
        <p:spPr>
          <a:xfrm>
            <a:off x="1983272" y="2229927"/>
            <a:ext cx="8554522" cy="3685205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输入成绩并保存到变量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score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中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2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如果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score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小于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60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3	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输出“不及格”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4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否则，如果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score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小于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70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5	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输出“及格”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6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否则，如果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score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小于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80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7	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输出“中等”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8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否则，如果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score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小于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90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9	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输出“良好”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10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否则，如果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score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小于等于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100 #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显然，可以将条件去掉，直接改为“否则”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11	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输出“优秀”</a:t>
            </a:r>
          </a:p>
        </p:txBody>
      </p:sp>
    </p:spTree>
    <p:extLst>
      <p:ext uri="{BB962C8B-B14F-4D97-AF65-F5344CB8AC3E}">
        <p14:creationId xmlns:p14="http://schemas.microsoft.com/office/powerpoint/2010/main" val="70339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47" grpId="0" animBg="1"/>
      <p:bldP spid="3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2707940" y="2813987"/>
            <a:ext cx="7864901" cy="1126845"/>
            <a:chOff x="3059784" y="2686876"/>
            <a:chExt cx="7864901" cy="112684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3080871" y="2705725"/>
              <a:ext cx="784381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6600" b="1" dirty="0">
                  <a:solidFill>
                    <a:srgbClr val="B1C400"/>
                  </a:solidFill>
                  <a:latin typeface="Bauhaus 93" panose="04030905020B02020C02" pitchFamily="82" charset="0"/>
                  <a:ea typeface="+mj-ea"/>
                </a:rPr>
                <a:t>条件语句实现和</a:t>
              </a:r>
              <a:r>
                <a:rPr lang="en-US" altLang="zh-CN" sz="6600" b="1" dirty="0">
                  <a:solidFill>
                    <a:srgbClr val="B1C400"/>
                  </a:solidFill>
                  <a:latin typeface="Bauhaus 93" panose="04030905020B02020C02" pitchFamily="82" charset="0"/>
                  <a:ea typeface="+mj-ea"/>
                </a:rPr>
                <a:t>pass</a:t>
              </a:r>
              <a:endParaRPr lang="zh-CN" altLang="en-US" sz="6600" b="1" kern="1200" dirty="0">
                <a:solidFill>
                  <a:srgbClr val="B1C400"/>
                </a:solidFill>
                <a:latin typeface="Bauhaus 93" panose="04030905020B02020C02" pitchFamily="82" charset="0"/>
                <a:ea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3059784" y="2686876"/>
              <a:ext cx="784381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6600" b="1" dirty="0">
                  <a:solidFill>
                    <a:srgbClr val="1950B2"/>
                  </a:solidFill>
                  <a:latin typeface="Bauhaus 93" panose="04030905020B02020C02" pitchFamily="82" charset="0"/>
                  <a:ea typeface="+mj-ea"/>
                </a:rPr>
                <a:t>条件语句实现和</a:t>
              </a:r>
              <a:r>
                <a:rPr lang="en-US" altLang="zh-CN" sz="6600" b="1" dirty="0">
                  <a:solidFill>
                    <a:srgbClr val="1950B2"/>
                  </a:solidFill>
                  <a:latin typeface="Bauhaus 93" panose="04030905020B02020C02" pitchFamily="82" charset="0"/>
                  <a:ea typeface="+mj-ea"/>
                </a:rPr>
                <a:t>pass</a:t>
              </a:r>
              <a:endParaRPr lang="zh-CN" altLang="en-US" sz="6600" b="1" kern="1200" dirty="0">
                <a:solidFill>
                  <a:srgbClr val="1950B2"/>
                </a:solidFill>
                <a:latin typeface="Bauhaus 93" panose="04030905020B02020C02" pitchFamily="82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50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362192" y="477138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条件语句语法格式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736801" y="1131236"/>
            <a:ext cx="1874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if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elif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else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889355" y="1994990"/>
            <a:ext cx="2932720" cy="4043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if </a:t>
            </a:r>
            <a:r>
              <a:rPr lang="zh-CN" altLang="en-US" sz="2400" dirty="0">
                <a:solidFill>
                  <a:srgbClr val="1950B2"/>
                </a:solidFill>
                <a:latin typeface="+mj-lt"/>
                <a:ea typeface="+mj-ea"/>
              </a:rPr>
              <a:t>条件</a:t>
            </a: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1: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    </a:t>
            </a:r>
            <a:r>
              <a:rPr lang="zh-CN" altLang="en-US" sz="2400" dirty="0">
                <a:solidFill>
                  <a:srgbClr val="1950B2"/>
                </a:solidFill>
                <a:latin typeface="+mj-lt"/>
                <a:ea typeface="+mj-ea"/>
              </a:rPr>
              <a:t>语句序列</a:t>
            </a: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1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[</a:t>
            </a:r>
            <a:r>
              <a:rPr lang="en-US" altLang="zh-CN" sz="2400" dirty="0" err="1">
                <a:solidFill>
                  <a:srgbClr val="1950B2"/>
                </a:solidFill>
                <a:latin typeface="+mj-lt"/>
                <a:ea typeface="+mj-ea"/>
              </a:rPr>
              <a:t>elif</a:t>
            </a: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 </a:t>
            </a:r>
            <a:r>
              <a:rPr lang="zh-CN" altLang="en-US" sz="2400" dirty="0">
                <a:solidFill>
                  <a:srgbClr val="1950B2"/>
                </a:solidFill>
                <a:latin typeface="+mj-lt"/>
                <a:ea typeface="+mj-ea"/>
              </a:rPr>
              <a:t>条件</a:t>
            </a: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2: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    </a:t>
            </a:r>
            <a:r>
              <a:rPr lang="zh-CN" altLang="en-US" sz="2400" dirty="0">
                <a:solidFill>
                  <a:srgbClr val="1950B2"/>
                </a:solidFill>
                <a:latin typeface="+mj-lt"/>
                <a:ea typeface="+mj-ea"/>
              </a:rPr>
              <a:t>语句序列</a:t>
            </a: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2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……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 err="1">
                <a:solidFill>
                  <a:srgbClr val="1950B2"/>
                </a:solidFill>
                <a:latin typeface="+mj-lt"/>
                <a:ea typeface="+mj-ea"/>
              </a:rPr>
              <a:t>elif</a:t>
            </a: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 </a:t>
            </a:r>
            <a:r>
              <a:rPr lang="zh-CN" altLang="en-US" sz="2400" dirty="0">
                <a:solidFill>
                  <a:srgbClr val="1950B2"/>
                </a:solidFill>
                <a:latin typeface="+mj-lt"/>
                <a:ea typeface="+mj-ea"/>
              </a:rPr>
              <a:t>条件</a:t>
            </a: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K: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    </a:t>
            </a:r>
            <a:r>
              <a:rPr lang="zh-CN" altLang="en-US" sz="2400" dirty="0">
                <a:solidFill>
                  <a:srgbClr val="1950B2"/>
                </a:solidFill>
                <a:latin typeface="+mj-lt"/>
                <a:ea typeface="+mj-ea"/>
              </a:rPr>
              <a:t>语句序列</a:t>
            </a: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K]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[else:</a:t>
            </a:r>
          </a:p>
          <a:p>
            <a:pPr marR="363855" indent="200025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    </a:t>
            </a:r>
            <a:r>
              <a:rPr lang="zh-CN" altLang="en-US" sz="2400" dirty="0">
                <a:solidFill>
                  <a:srgbClr val="1950B2"/>
                </a:solidFill>
                <a:latin typeface="+mj-lt"/>
                <a:ea typeface="+mj-ea"/>
              </a:rPr>
              <a:t>语句序列</a:t>
            </a:r>
            <a:r>
              <a:rPr lang="en-US" altLang="zh-CN" sz="2400" dirty="0">
                <a:solidFill>
                  <a:srgbClr val="1950B2"/>
                </a:solidFill>
                <a:latin typeface="+mj-lt"/>
                <a:ea typeface="+mj-ea"/>
              </a:rPr>
              <a:t>K+1]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79954" y="1843902"/>
            <a:ext cx="3402975" cy="4328298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5516D3-AED7-4222-9600-66299A79772C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A08AC8-97B1-4AD8-83EC-2B3AD5A75A0A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C7EDE132-3FC4-4E99-8396-1F7DC55DC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90">
                <a:extLst>
                  <a:ext uri="{FF2B5EF4-FFF2-40B4-BE49-F238E27FC236}">
                    <a16:creationId xmlns:a16="http://schemas.microsoft.com/office/drawing/2014/main" id="{702B496F-B90E-4E5D-94E4-F4D966A2B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91">
                <a:extLst>
                  <a:ext uri="{FF2B5EF4-FFF2-40B4-BE49-F238E27FC236}">
                    <a16:creationId xmlns:a16="http://schemas.microsoft.com/office/drawing/2014/main" id="{52E71517-79E9-427F-9C14-AF09C217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741B318-47F3-463E-BE33-FDC8D3A5BDC2}"/>
              </a:ext>
            </a:extLst>
          </p:cNvPr>
          <p:cNvGrpSpPr/>
          <p:nvPr/>
        </p:nvGrpSpPr>
        <p:grpSpPr>
          <a:xfrm>
            <a:off x="6648133" y="1795568"/>
            <a:ext cx="1010786" cy="1010786"/>
            <a:chOff x="6157773" y="1285506"/>
            <a:chExt cx="1524000" cy="1524000"/>
          </a:xfrm>
        </p:grpSpPr>
        <p:sp>
          <p:nvSpPr>
            <p:cNvPr id="14" name="泪滴形 13">
              <a:extLst>
                <a:ext uri="{FF2B5EF4-FFF2-40B4-BE49-F238E27FC236}">
                  <a16:creationId xmlns:a16="http://schemas.microsoft.com/office/drawing/2014/main" id="{9D7E8681-33E5-4938-BDAA-877D4351DBEE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A095B0E-D2C7-45BB-95EA-1673DE6901B6}"/>
                </a:ext>
              </a:extLst>
            </p:cNvPr>
            <p:cNvSpPr/>
            <p:nvPr/>
          </p:nvSpPr>
          <p:spPr>
            <a:xfrm>
              <a:off x="6423219" y="1690505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提示：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FEE43FF-4DDB-4CE7-81A3-7355BB98B7D9}"/>
              </a:ext>
            </a:extLst>
          </p:cNvPr>
          <p:cNvCxnSpPr>
            <a:cxnSpLocks/>
          </p:cNvCxnSpPr>
          <p:nvPr/>
        </p:nvCxnSpPr>
        <p:spPr>
          <a:xfrm flipV="1">
            <a:off x="7750545" y="2348023"/>
            <a:ext cx="3216915" cy="1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2051C95-B948-446F-ACC2-03CF8093FBAA}"/>
              </a:ext>
            </a:extLst>
          </p:cNvPr>
          <p:cNvSpPr/>
          <p:nvPr/>
        </p:nvSpPr>
        <p:spPr>
          <a:xfrm>
            <a:off x="7658919" y="2526342"/>
            <a:ext cx="3308541" cy="2713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表示“如果”，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elif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表示“否则如果”，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表示“否则”。最简单的条件语句只有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elif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都是可选项，根据需要决定是否使用。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2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  <p:bldP spid="17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条件语句示例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052469" y="11143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863054" y="1666588"/>
            <a:ext cx="92893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	score=eval(input('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请输入成绩（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0~100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之间的整数）：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	if score&lt;60: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注意要写上“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	    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不及格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TextBox 107">
            <a:extLst>
              <a:ext uri="{FF2B5EF4-FFF2-40B4-BE49-F238E27FC236}">
                <a16:creationId xmlns:a16="http://schemas.microsoft.com/office/drawing/2014/main" id="{5C3EA55D-8601-4EA2-B52F-5BE99A441E6E}"/>
              </a:ext>
            </a:extLst>
          </p:cNvPr>
          <p:cNvSpPr txBox="1"/>
          <p:nvPr/>
        </p:nvSpPr>
        <p:spPr>
          <a:xfrm>
            <a:off x="1898581" y="4025589"/>
            <a:ext cx="9033550" cy="2383952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1	score=eval(input('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请输入成绩（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0~100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之间的整数）：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'))</a:t>
            </a:r>
          </a:p>
          <a:p>
            <a:pPr defTabSz="914126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2	if score&lt;60:</a:t>
            </a:r>
          </a:p>
          <a:p>
            <a:pPr defTabSz="914126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3	    print('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不及格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')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4	else: #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注意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else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后也要写上“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</a:p>
          <a:p>
            <a:pPr defTabSz="914126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5	    print('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及格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')</a:t>
            </a:r>
          </a:p>
        </p:txBody>
      </p:sp>
      <p:sp>
        <p:nvSpPr>
          <p:cNvPr id="47" name="KSO_Shape">
            <a:extLst>
              <a:ext uri="{FF2B5EF4-FFF2-40B4-BE49-F238E27FC236}">
                <a16:creationId xmlns:a16="http://schemas.microsoft.com/office/drawing/2014/main" id="{A583F9AA-DFE3-4C95-A8B2-585B10C6DE21}"/>
              </a:ext>
            </a:extLst>
          </p:cNvPr>
          <p:cNvSpPr/>
          <p:nvPr/>
        </p:nvSpPr>
        <p:spPr>
          <a:xfrm>
            <a:off x="1688825" y="3929970"/>
            <a:ext cx="9500557" cy="2604180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695912" y="1696578"/>
            <a:ext cx="9493471" cy="1872936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22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39" grpId="0"/>
      <p:bldP spid="47" grpId="0" animBg="1"/>
      <p:bldP spid="4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条件语句示例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052469" y="10381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2165727" y="1645988"/>
            <a:ext cx="8309646" cy="492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	score=eval(input('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请输入成绩（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0~100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之间的整数）：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'))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	if score&lt;60: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	    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不及格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4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elif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score&lt;70: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注意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elif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后也要写上“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5	    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及格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6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elif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score&lt;80: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7	    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8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elif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score&lt;90: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9	    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良好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10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elif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score&lt;=100: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也可以改为“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else: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11	    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优秀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188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108018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695912" y="1620377"/>
            <a:ext cx="9493471" cy="4942981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81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511571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条件语句示例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572809" y="2815082"/>
            <a:ext cx="3778652" cy="3156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	score=eval(input('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请输入成绩（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0~100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之间的整数）：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'))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	if score&lt;60: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	    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你的成绩是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d'%score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4	    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不及格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A865F1C-DEF7-4587-9C14-F8915A1EA5CE}"/>
              </a:ext>
            </a:extLst>
          </p:cNvPr>
          <p:cNvSpPr/>
          <p:nvPr/>
        </p:nvSpPr>
        <p:spPr>
          <a:xfrm>
            <a:off x="6861186" y="2816508"/>
            <a:ext cx="4763578" cy="2713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	score=eval(input('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请输入成绩（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0~100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之间的整数）：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'))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	if score&lt;60: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	    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你的成绩是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d'%score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4	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不及格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缺少缩进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B9855CF-00E3-4A1E-8F5E-48B8FE8363FF}"/>
              </a:ext>
            </a:extLst>
          </p:cNvPr>
          <p:cNvSpPr txBox="1"/>
          <p:nvPr/>
        </p:nvSpPr>
        <p:spPr>
          <a:xfrm>
            <a:off x="2200284" y="2349810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882C496-BFDE-4572-8959-585C03D56D62}"/>
              </a:ext>
            </a:extLst>
          </p:cNvPr>
          <p:cNvSpPr txBox="1"/>
          <p:nvPr/>
        </p:nvSpPr>
        <p:spPr>
          <a:xfrm>
            <a:off x="7187564" y="2307241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38" name="KSO_Shape">
            <a:extLst>
              <a:ext uri="{FF2B5EF4-FFF2-40B4-BE49-F238E27FC236}">
                <a16:creationId xmlns:a16="http://schemas.microsoft.com/office/drawing/2014/main" id="{A2F7A776-D49D-42A6-8341-15A6263491E6}"/>
              </a:ext>
            </a:extLst>
          </p:cNvPr>
          <p:cNvSpPr/>
          <p:nvPr/>
        </p:nvSpPr>
        <p:spPr>
          <a:xfrm>
            <a:off x="1435740" y="2307241"/>
            <a:ext cx="4060426" cy="3809493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KSO_Shape">
            <a:extLst>
              <a:ext uri="{FF2B5EF4-FFF2-40B4-BE49-F238E27FC236}">
                <a16:creationId xmlns:a16="http://schemas.microsoft.com/office/drawing/2014/main" id="{D649DA09-3F78-4E6A-B9D7-0FCA47F85AA0}"/>
              </a:ext>
            </a:extLst>
          </p:cNvPr>
          <p:cNvSpPr/>
          <p:nvPr/>
        </p:nvSpPr>
        <p:spPr>
          <a:xfrm>
            <a:off x="6688605" y="2307242"/>
            <a:ext cx="5032339" cy="3809492"/>
          </a:xfrm>
          <a:prstGeom prst="roundRect">
            <a:avLst>
              <a:gd name="adj" fmla="val 12748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79A0750-A61F-4572-805B-9B771222B35A}"/>
              </a:ext>
            </a:extLst>
          </p:cNvPr>
          <p:cNvGrpSpPr/>
          <p:nvPr/>
        </p:nvGrpSpPr>
        <p:grpSpPr>
          <a:xfrm>
            <a:off x="993481" y="2048324"/>
            <a:ext cx="810756" cy="810756"/>
            <a:chOff x="2055662" y="1762598"/>
            <a:chExt cx="1082757" cy="1082757"/>
          </a:xfrm>
        </p:grpSpPr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ADC84460-C3E5-49FB-BF93-B0D54BC94F69}"/>
                </a:ext>
              </a:extLst>
            </p:cNvPr>
            <p:cNvSpPr/>
            <p:nvPr/>
          </p:nvSpPr>
          <p:spPr>
            <a:xfrm>
              <a:off x="2055662" y="1762598"/>
              <a:ext cx="1082757" cy="1082757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KSO_Shape">
              <a:extLst>
                <a:ext uri="{FF2B5EF4-FFF2-40B4-BE49-F238E27FC236}">
                  <a16:creationId xmlns:a16="http://schemas.microsoft.com/office/drawing/2014/main" id="{EF182D5B-4D39-48BA-A381-EDD1C0EDE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84" y="1980847"/>
              <a:ext cx="758352" cy="613001"/>
            </a:xfrm>
            <a:custGeom>
              <a:avLst/>
              <a:gdLst/>
              <a:ahLst/>
              <a:cxnLst/>
              <a:rect l="0" t="0" r="r" b="b"/>
              <a:pathLst>
                <a:path w="4741862" h="3833813">
                  <a:moveTo>
                    <a:pt x="247650" y="2000250"/>
                  </a:moveTo>
                  <a:lnTo>
                    <a:pt x="1016000" y="2000250"/>
                  </a:lnTo>
                  <a:lnTo>
                    <a:pt x="1030288" y="2003425"/>
                  </a:lnTo>
                  <a:lnTo>
                    <a:pt x="1041400" y="2012950"/>
                  </a:lnTo>
                  <a:lnTo>
                    <a:pt x="1050925" y="2020888"/>
                  </a:lnTo>
                  <a:lnTo>
                    <a:pt x="1054100" y="2036763"/>
                  </a:lnTo>
                  <a:lnTo>
                    <a:pt x="1050925" y="2051051"/>
                  </a:lnTo>
                  <a:lnTo>
                    <a:pt x="1041400" y="2063751"/>
                  </a:lnTo>
                  <a:lnTo>
                    <a:pt x="1030288" y="2071688"/>
                  </a:lnTo>
                  <a:lnTo>
                    <a:pt x="1016000" y="2074863"/>
                  </a:lnTo>
                  <a:lnTo>
                    <a:pt x="247650" y="2074863"/>
                  </a:lnTo>
                  <a:lnTo>
                    <a:pt x="233362" y="2071688"/>
                  </a:lnTo>
                  <a:lnTo>
                    <a:pt x="220662" y="2063751"/>
                  </a:lnTo>
                  <a:lnTo>
                    <a:pt x="212725" y="2051051"/>
                  </a:lnTo>
                  <a:lnTo>
                    <a:pt x="209550" y="2036763"/>
                  </a:lnTo>
                  <a:lnTo>
                    <a:pt x="212725" y="2020888"/>
                  </a:lnTo>
                  <a:lnTo>
                    <a:pt x="220662" y="2012950"/>
                  </a:lnTo>
                  <a:lnTo>
                    <a:pt x="233362" y="2003425"/>
                  </a:lnTo>
                  <a:lnTo>
                    <a:pt x="247650" y="2000250"/>
                  </a:lnTo>
                  <a:close/>
                  <a:moveTo>
                    <a:pt x="244475" y="1901825"/>
                  </a:moveTo>
                  <a:lnTo>
                    <a:pt x="1012825" y="1901825"/>
                  </a:lnTo>
                  <a:lnTo>
                    <a:pt x="1027112" y="1905000"/>
                  </a:lnTo>
                  <a:lnTo>
                    <a:pt x="1039812" y="1914525"/>
                  </a:lnTo>
                  <a:lnTo>
                    <a:pt x="1044575" y="1925638"/>
                  </a:lnTo>
                  <a:lnTo>
                    <a:pt x="1047750" y="1941513"/>
                  </a:lnTo>
                  <a:lnTo>
                    <a:pt x="1044575" y="1952626"/>
                  </a:lnTo>
                  <a:lnTo>
                    <a:pt x="1039812" y="1965326"/>
                  </a:lnTo>
                  <a:lnTo>
                    <a:pt x="1027112" y="1973263"/>
                  </a:lnTo>
                  <a:lnTo>
                    <a:pt x="1012825" y="1976438"/>
                  </a:lnTo>
                  <a:lnTo>
                    <a:pt x="244475" y="1976438"/>
                  </a:lnTo>
                  <a:lnTo>
                    <a:pt x="230188" y="1973263"/>
                  </a:lnTo>
                  <a:lnTo>
                    <a:pt x="217488" y="1965326"/>
                  </a:lnTo>
                  <a:lnTo>
                    <a:pt x="209550" y="1952626"/>
                  </a:lnTo>
                  <a:lnTo>
                    <a:pt x="206375" y="1941513"/>
                  </a:lnTo>
                  <a:lnTo>
                    <a:pt x="209550" y="1925638"/>
                  </a:lnTo>
                  <a:lnTo>
                    <a:pt x="217488" y="1914525"/>
                  </a:lnTo>
                  <a:lnTo>
                    <a:pt x="230188" y="1905000"/>
                  </a:lnTo>
                  <a:lnTo>
                    <a:pt x="244475" y="1901825"/>
                  </a:lnTo>
                  <a:close/>
                  <a:moveTo>
                    <a:pt x="277813" y="1803400"/>
                  </a:moveTo>
                  <a:lnTo>
                    <a:pt x="1047750" y="1803400"/>
                  </a:lnTo>
                  <a:lnTo>
                    <a:pt x="1060450" y="1806575"/>
                  </a:lnTo>
                  <a:lnTo>
                    <a:pt x="1071563" y="1816100"/>
                  </a:lnTo>
                  <a:lnTo>
                    <a:pt x="1081088" y="1827213"/>
                  </a:lnTo>
                  <a:lnTo>
                    <a:pt x="1084263" y="1843088"/>
                  </a:lnTo>
                  <a:lnTo>
                    <a:pt x="1081088" y="1857376"/>
                  </a:lnTo>
                  <a:lnTo>
                    <a:pt x="1071563" y="1868488"/>
                  </a:lnTo>
                  <a:lnTo>
                    <a:pt x="1060450" y="1874838"/>
                  </a:lnTo>
                  <a:lnTo>
                    <a:pt x="1047750" y="1878013"/>
                  </a:lnTo>
                  <a:lnTo>
                    <a:pt x="277813" y="1878013"/>
                  </a:lnTo>
                  <a:lnTo>
                    <a:pt x="263525" y="1874838"/>
                  </a:lnTo>
                  <a:lnTo>
                    <a:pt x="250825" y="1868488"/>
                  </a:lnTo>
                  <a:lnTo>
                    <a:pt x="244475" y="1857376"/>
                  </a:lnTo>
                  <a:lnTo>
                    <a:pt x="241300" y="1843088"/>
                  </a:lnTo>
                  <a:lnTo>
                    <a:pt x="244475" y="1827213"/>
                  </a:lnTo>
                  <a:lnTo>
                    <a:pt x="250825" y="1816100"/>
                  </a:lnTo>
                  <a:lnTo>
                    <a:pt x="263525" y="1806575"/>
                  </a:lnTo>
                  <a:lnTo>
                    <a:pt x="277813" y="1803400"/>
                  </a:lnTo>
                  <a:close/>
                  <a:moveTo>
                    <a:pt x="238125" y="1708150"/>
                  </a:moveTo>
                  <a:lnTo>
                    <a:pt x="1009650" y="1708150"/>
                  </a:lnTo>
                  <a:lnTo>
                    <a:pt x="1020762" y="1711325"/>
                  </a:lnTo>
                  <a:lnTo>
                    <a:pt x="1033462" y="1717675"/>
                  </a:lnTo>
                  <a:lnTo>
                    <a:pt x="1041400" y="1728788"/>
                  </a:lnTo>
                  <a:lnTo>
                    <a:pt x="1044575" y="1744663"/>
                  </a:lnTo>
                  <a:lnTo>
                    <a:pt x="1041400" y="1758951"/>
                  </a:lnTo>
                  <a:lnTo>
                    <a:pt x="1033462" y="1770063"/>
                  </a:lnTo>
                  <a:lnTo>
                    <a:pt x="1020762" y="1779588"/>
                  </a:lnTo>
                  <a:lnTo>
                    <a:pt x="1009650" y="1782763"/>
                  </a:lnTo>
                  <a:lnTo>
                    <a:pt x="238125" y="1782763"/>
                  </a:lnTo>
                  <a:lnTo>
                    <a:pt x="223838" y="1779588"/>
                  </a:lnTo>
                  <a:lnTo>
                    <a:pt x="212725" y="1770063"/>
                  </a:lnTo>
                  <a:lnTo>
                    <a:pt x="206375" y="1758951"/>
                  </a:lnTo>
                  <a:lnTo>
                    <a:pt x="203200" y="1744663"/>
                  </a:lnTo>
                  <a:lnTo>
                    <a:pt x="206375" y="1728788"/>
                  </a:lnTo>
                  <a:lnTo>
                    <a:pt x="212725" y="1717675"/>
                  </a:lnTo>
                  <a:lnTo>
                    <a:pt x="223838" y="1711325"/>
                  </a:lnTo>
                  <a:lnTo>
                    <a:pt x="238125" y="1708150"/>
                  </a:lnTo>
                  <a:close/>
                  <a:moveTo>
                    <a:pt x="301626" y="1609725"/>
                  </a:moveTo>
                  <a:lnTo>
                    <a:pt x="1068388" y="1609725"/>
                  </a:lnTo>
                  <a:lnTo>
                    <a:pt x="1084264" y="1612900"/>
                  </a:lnTo>
                  <a:lnTo>
                    <a:pt x="1095376" y="1620838"/>
                  </a:lnTo>
                  <a:lnTo>
                    <a:pt x="1104901" y="1633538"/>
                  </a:lnTo>
                  <a:lnTo>
                    <a:pt x="1108076" y="1644650"/>
                  </a:lnTo>
                  <a:lnTo>
                    <a:pt x="1104901" y="1660526"/>
                  </a:lnTo>
                  <a:lnTo>
                    <a:pt x="1095376" y="1671638"/>
                  </a:lnTo>
                  <a:lnTo>
                    <a:pt x="1084264" y="1681163"/>
                  </a:lnTo>
                  <a:lnTo>
                    <a:pt x="1068388" y="1684338"/>
                  </a:lnTo>
                  <a:lnTo>
                    <a:pt x="301626" y="1684338"/>
                  </a:lnTo>
                  <a:lnTo>
                    <a:pt x="287338" y="1681163"/>
                  </a:lnTo>
                  <a:lnTo>
                    <a:pt x="274638" y="1671638"/>
                  </a:lnTo>
                  <a:lnTo>
                    <a:pt x="268288" y="1660526"/>
                  </a:lnTo>
                  <a:lnTo>
                    <a:pt x="265113" y="1644650"/>
                  </a:lnTo>
                  <a:lnTo>
                    <a:pt x="268288" y="1633538"/>
                  </a:lnTo>
                  <a:lnTo>
                    <a:pt x="274638" y="1620838"/>
                  </a:lnTo>
                  <a:lnTo>
                    <a:pt x="287338" y="1612900"/>
                  </a:lnTo>
                  <a:lnTo>
                    <a:pt x="301626" y="1609725"/>
                  </a:lnTo>
                  <a:close/>
                  <a:moveTo>
                    <a:pt x="254001" y="1511300"/>
                  </a:moveTo>
                  <a:lnTo>
                    <a:pt x="1020764" y="1511300"/>
                  </a:lnTo>
                  <a:lnTo>
                    <a:pt x="1036638" y="1514475"/>
                  </a:lnTo>
                  <a:lnTo>
                    <a:pt x="1047751" y="1522413"/>
                  </a:lnTo>
                  <a:lnTo>
                    <a:pt x="1057276" y="1535113"/>
                  </a:lnTo>
                  <a:lnTo>
                    <a:pt x="1060451" y="1549401"/>
                  </a:lnTo>
                  <a:lnTo>
                    <a:pt x="1057276" y="1562101"/>
                  </a:lnTo>
                  <a:lnTo>
                    <a:pt x="1047751" y="1573213"/>
                  </a:lnTo>
                  <a:lnTo>
                    <a:pt x="1036638" y="1582738"/>
                  </a:lnTo>
                  <a:lnTo>
                    <a:pt x="1020764" y="1585913"/>
                  </a:lnTo>
                  <a:lnTo>
                    <a:pt x="254001" y="1585913"/>
                  </a:lnTo>
                  <a:lnTo>
                    <a:pt x="238126" y="1582738"/>
                  </a:lnTo>
                  <a:lnTo>
                    <a:pt x="227013" y="1573213"/>
                  </a:lnTo>
                  <a:lnTo>
                    <a:pt x="220663" y="1562101"/>
                  </a:lnTo>
                  <a:lnTo>
                    <a:pt x="217488" y="1549401"/>
                  </a:lnTo>
                  <a:lnTo>
                    <a:pt x="220663" y="1535113"/>
                  </a:lnTo>
                  <a:lnTo>
                    <a:pt x="227013" y="1522413"/>
                  </a:lnTo>
                  <a:lnTo>
                    <a:pt x="238126" y="1514475"/>
                  </a:lnTo>
                  <a:lnTo>
                    <a:pt x="254001" y="1511300"/>
                  </a:lnTo>
                  <a:close/>
                  <a:moveTo>
                    <a:pt x="274638" y="1412875"/>
                  </a:moveTo>
                  <a:lnTo>
                    <a:pt x="1041400" y="1412875"/>
                  </a:lnTo>
                  <a:lnTo>
                    <a:pt x="1057276" y="1416050"/>
                  </a:lnTo>
                  <a:lnTo>
                    <a:pt x="1068388" y="1423988"/>
                  </a:lnTo>
                  <a:lnTo>
                    <a:pt x="1077913" y="1436688"/>
                  </a:lnTo>
                  <a:lnTo>
                    <a:pt x="1081088" y="1450976"/>
                  </a:lnTo>
                  <a:lnTo>
                    <a:pt x="1077913" y="1466851"/>
                  </a:lnTo>
                  <a:lnTo>
                    <a:pt x="1068388" y="1477963"/>
                  </a:lnTo>
                  <a:lnTo>
                    <a:pt x="1057276" y="1484313"/>
                  </a:lnTo>
                  <a:lnTo>
                    <a:pt x="1041400" y="1487488"/>
                  </a:lnTo>
                  <a:lnTo>
                    <a:pt x="274638" y="1487488"/>
                  </a:lnTo>
                  <a:lnTo>
                    <a:pt x="260350" y="1484313"/>
                  </a:lnTo>
                  <a:lnTo>
                    <a:pt x="247650" y="1477963"/>
                  </a:lnTo>
                  <a:lnTo>
                    <a:pt x="238126" y="1466851"/>
                  </a:lnTo>
                  <a:lnTo>
                    <a:pt x="236538" y="1450976"/>
                  </a:lnTo>
                  <a:lnTo>
                    <a:pt x="238126" y="1436688"/>
                  </a:lnTo>
                  <a:lnTo>
                    <a:pt x="247650" y="1423988"/>
                  </a:lnTo>
                  <a:lnTo>
                    <a:pt x="260350" y="1416050"/>
                  </a:lnTo>
                  <a:lnTo>
                    <a:pt x="274638" y="1412875"/>
                  </a:lnTo>
                  <a:close/>
                  <a:moveTo>
                    <a:pt x="3359150" y="0"/>
                  </a:moveTo>
                  <a:lnTo>
                    <a:pt x="3403600" y="3175"/>
                  </a:lnTo>
                  <a:lnTo>
                    <a:pt x="3449638" y="6350"/>
                  </a:lnTo>
                  <a:lnTo>
                    <a:pt x="3494088" y="17462"/>
                  </a:lnTo>
                  <a:lnTo>
                    <a:pt x="3535362" y="30162"/>
                  </a:lnTo>
                  <a:lnTo>
                    <a:pt x="3579814" y="50800"/>
                  </a:lnTo>
                  <a:lnTo>
                    <a:pt x="3619500" y="71437"/>
                  </a:lnTo>
                  <a:lnTo>
                    <a:pt x="3654426" y="98425"/>
                  </a:lnTo>
                  <a:lnTo>
                    <a:pt x="3687762" y="128587"/>
                  </a:lnTo>
                  <a:lnTo>
                    <a:pt x="3717926" y="158750"/>
                  </a:lnTo>
                  <a:lnTo>
                    <a:pt x="3744914" y="193675"/>
                  </a:lnTo>
                  <a:lnTo>
                    <a:pt x="3768726" y="230187"/>
                  </a:lnTo>
                  <a:lnTo>
                    <a:pt x="3789362" y="268287"/>
                  </a:lnTo>
                  <a:lnTo>
                    <a:pt x="3803650" y="311150"/>
                  </a:lnTo>
                  <a:lnTo>
                    <a:pt x="3816350" y="352425"/>
                  </a:lnTo>
                  <a:lnTo>
                    <a:pt x="3822700" y="393700"/>
                  </a:lnTo>
                  <a:lnTo>
                    <a:pt x="3827462" y="439737"/>
                  </a:lnTo>
                  <a:lnTo>
                    <a:pt x="3825876" y="484187"/>
                  </a:lnTo>
                  <a:lnTo>
                    <a:pt x="3822700" y="528637"/>
                  </a:lnTo>
                  <a:lnTo>
                    <a:pt x="3813176" y="573087"/>
                  </a:lnTo>
                  <a:lnTo>
                    <a:pt x="3798888" y="615950"/>
                  </a:lnTo>
                  <a:lnTo>
                    <a:pt x="3776662" y="660400"/>
                  </a:lnTo>
                  <a:lnTo>
                    <a:pt x="3756026" y="698500"/>
                  </a:lnTo>
                  <a:lnTo>
                    <a:pt x="3729038" y="735012"/>
                  </a:lnTo>
                  <a:lnTo>
                    <a:pt x="3702050" y="768350"/>
                  </a:lnTo>
                  <a:lnTo>
                    <a:pt x="3670300" y="796925"/>
                  </a:lnTo>
                  <a:lnTo>
                    <a:pt x="3633788" y="823912"/>
                  </a:lnTo>
                  <a:lnTo>
                    <a:pt x="3598862" y="847724"/>
                  </a:lnTo>
                  <a:lnTo>
                    <a:pt x="3606800" y="844549"/>
                  </a:lnTo>
                  <a:lnTo>
                    <a:pt x="3633788" y="842962"/>
                  </a:lnTo>
                  <a:lnTo>
                    <a:pt x="3675062" y="839787"/>
                  </a:lnTo>
                  <a:lnTo>
                    <a:pt x="3721100" y="839787"/>
                  </a:lnTo>
                  <a:lnTo>
                    <a:pt x="3765550" y="842962"/>
                  </a:lnTo>
                  <a:lnTo>
                    <a:pt x="3810000" y="850899"/>
                  </a:lnTo>
                  <a:lnTo>
                    <a:pt x="3857626" y="863599"/>
                  </a:lnTo>
                  <a:lnTo>
                    <a:pt x="3902076" y="881062"/>
                  </a:lnTo>
                  <a:lnTo>
                    <a:pt x="3948112" y="904874"/>
                  </a:lnTo>
                  <a:lnTo>
                    <a:pt x="3989388" y="935037"/>
                  </a:lnTo>
                  <a:lnTo>
                    <a:pt x="4019550" y="958849"/>
                  </a:lnTo>
                  <a:lnTo>
                    <a:pt x="4046538" y="982662"/>
                  </a:lnTo>
                  <a:lnTo>
                    <a:pt x="4070350" y="1009649"/>
                  </a:lnTo>
                  <a:lnTo>
                    <a:pt x="4094162" y="1039812"/>
                  </a:lnTo>
                  <a:lnTo>
                    <a:pt x="4117976" y="1068387"/>
                  </a:lnTo>
                  <a:lnTo>
                    <a:pt x="4138612" y="1101724"/>
                  </a:lnTo>
                  <a:lnTo>
                    <a:pt x="4179888" y="1169987"/>
                  </a:lnTo>
                  <a:lnTo>
                    <a:pt x="4216400" y="1243012"/>
                  </a:lnTo>
                  <a:lnTo>
                    <a:pt x="4249738" y="1319212"/>
                  </a:lnTo>
                  <a:lnTo>
                    <a:pt x="4278312" y="1400174"/>
                  </a:lnTo>
                  <a:lnTo>
                    <a:pt x="4305300" y="1484312"/>
                  </a:lnTo>
                  <a:lnTo>
                    <a:pt x="4329112" y="1568450"/>
                  </a:lnTo>
                  <a:lnTo>
                    <a:pt x="4352926" y="1654175"/>
                  </a:lnTo>
                  <a:lnTo>
                    <a:pt x="4395788" y="1824038"/>
                  </a:lnTo>
                  <a:lnTo>
                    <a:pt x="4433888" y="1989138"/>
                  </a:lnTo>
                  <a:lnTo>
                    <a:pt x="4451910" y="2059780"/>
                  </a:lnTo>
                  <a:lnTo>
                    <a:pt x="4606926" y="935037"/>
                  </a:lnTo>
                  <a:lnTo>
                    <a:pt x="4610100" y="919162"/>
                  </a:lnTo>
                  <a:lnTo>
                    <a:pt x="4616450" y="908049"/>
                  </a:lnTo>
                  <a:lnTo>
                    <a:pt x="4625976" y="898524"/>
                  </a:lnTo>
                  <a:lnTo>
                    <a:pt x="4633914" y="890587"/>
                  </a:lnTo>
                  <a:lnTo>
                    <a:pt x="4646614" y="881062"/>
                  </a:lnTo>
                  <a:lnTo>
                    <a:pt x="4657726" y="877887"/>
                  </a:lnTo>
                  <a:lnTo>
                    <a:pt x="4670426" y="874712"/>
                  </a:lnTo>
                  <a:lnTo>
                    <a:pt x="4684714" y="874712"/>
                  </a:lnTo>
                  <a:lnTo>
                    <a:pt x="4697414" y="877887"/>
                  </a:lnTo>
                  <a:lnTo>
                    <a:pt x="4708526" y="884237"/>
                  </a:lnTo>
                  <a:lnTo>
                    <a:pt x="4721226" y="892174"/>
                  </a:lnTo>
                  <a:lnTo>
                    <a:pt x="4729162" y="901699"/>
                  </a:lnTo>
                  <a:lnTo>
                    <a:pt x="4735514" y="914399"/>
                  </a:lnTo>
                  <a:lnTo>
                    <a:pt x="4738688" y="925512"/>
                  </a:lnTo>
                  <a:lnTo>
                    <a:pt x="4741862" y="938212"/>
                  </a:lnTo>
                  <a:lnTo>
                    <a:pt x="4741862" y="952499"/>
                  </a:lnTo>
                  <a:lnTo>
                    <a:pt x="4538662" y="2415850"/>
                  </a:lnTo>
                  <a:lnTo>
                    <a:pt x="4538662" y="3765551"/>
                  </a:lnTo>
                  <a:lnTo>
                    <a:pt x="4535488" y="3779838"/>
                  </a:lnTo>
                  <a:lnTo>
                    <a:pt x="4532314" y="3792538"/>
                  </a:lnTo>
                  <a:lnTo>
                    <a:pt x="4527550" y="3803651"/>
                  </a:lnTo>
                  <a:lnTo>
                    <a:pt x="4518026" y="3813176"/>
                  </a:lnTo>
                  <a:lnTo>
                    <a:pt x="4508500" y="3821113"/>
                  </a:lnTo>
                  <a:lnTo>
                    <a:pt x="4497388" y="3827463"/>
                  </a:lnTo>
                  <a:lnTo>
                    <a:pt x="4484688" y="3833813"/>
                  </a:lnTo>
                  <a:lnTo>
                    <a:pt x="4470400" y="3833813"/>
                  </a:lnTo>
                  <a:lnTo>
                    <a:pt x="4454526" y="3833813"/>
                  </a:lnTo>
                  <a:lnTo>
                    <a:pt x="4443414" y="3827463"/>
                  </a:lnTo>
                  <a:lnTo>
                    <a:pt x="4430714" y="3821113"/>
                  </a:lnTo>
                  <a:lnTo>
                    <a:pt x="4422776" y="3813176"/>
                  </a:lnTo>
                  <a:lnTo>
                    <a:pt x="4413250" y="3803651"/>
                  </a:lnTo>
                  <a:lnTo>
                    <a:pt x="4406900" y="3792538"/>
                  </a:lnTo>
                  <a:lnTo>
                    <a:pt x="4403726" y="3779838"/>
                  </a:lnTo>
                  <a:lnTo>
                    <a:pt x="4402138" y="3765551"/>
                  </a:lnTo>
                  <a:lnTo>
                    <a:pt x="4402138" y="2505075"/>
                  </a:lnTo>
                  <a:lnTo>
                    <a:pt x="4398962" y="2493962"/>
                  </a:lnTo>
                  <a:lnTo>
                    <a:pt x="4395788" y="2478087"/>
                  </a:lnTo>
                  <a:lnTo>
                    <a:pt x="4395788" y="2474913"/>
                  </a:lnTo>
                  <a:lnTo>
                    <a:pt x="4386264" y="2493963"/>
                  </a:lnTo>
                  <a:lnTo>
                    <a:pt x="4378326" y="2511425"/>
                  </a:lnTo>
                  <a:lnTo>
                    <a:pt x="4365626" y="2528888"/>
                  </a:lnTo>
                  <a:lnTo>
                    <a:pt x="4351338" y="2544763"/>
                  </a:lnTo>
                  <a:lnTo>
                    <a:pt x="4335464" y="2559050"/>
                  </a:lnTo>
                  <a:lnTo>
                    <a:pt x="4321176" y="2570163"/>
                  </a:lnTo>
                  <a:lnTo>
                    <a:pt x="4302126" y="2579688"/>
                  </a:lnTo>
                  <a:lnTo>
                    <a:pt x="4284664" y="2589213"/>
                  </a:lnTo>
                  <a:lnTo>
                    <a:pt x="4264026" y="2597150"/>
                  </a:lnTo>
                  <a:lnTo>
                    <a:pt x="4243388" y="2603500"/>
                  </a:lnTo>
                  <a:lnTo>
                    <a:pt x="4222750" y="2606675"/>
                  </a:lnTo>
                  <a:lnTo>
                    <a:pt x="3565526" y="2677005"/>
                  </a:lnTo>
                  <a:lnTo>
                    <a:pt x="3565526" y="3765551"/>
                  </a:lnTo>
                  <a:lnTo>
                    <a:pt x="3565526" y="3779838"/>
                  </a:lnTo>
                  <a:lnTo>
                    <a:pt x="3559176" y="3792538"/>
                  </a:lnTo>
                  <a:lnTo>
                    <a:pt x="3552826" y="3803651"/>
                  </a:lnTo>
                  <a:lnTo>
                    <a:pt x="3548064" y="3813176"/>
                  </a:lnTo>
                  <a:lnTo>
                    <a:pt x="3535364" y="3821113"/>
                  </a:lnTo>
                  <a:lnTo>
                    <a:pt x="3524250" y="3827463"/>
                  </a:lnTo>
                  <a:lnTo>
                    <a:pt x="3511550" y="3833813"/>
                  </a:lnTo>
                  <a:lnTo>
                    <a:pt x="3500438" y="3833813"/>
                  </a:lnTo>
                  <a:lnTo>
                    <a:pt x="3484564" y="3833813"/>
                  </a:lnTo>
                  <a:lnTo>
                    <a:pt x="3473450" y="3827463"/>
                  </a:lnTo>
                  <a:lnTo>
                    <a:pt x="3460750" y="3821113"/>
                  </a:lnTo>
                  <a:lnTo>
                    <a:pt x="3451226" y="3813176"/>
                  </a:lnTo>
                  <a:lnTo>
                    <a:pt x="3443288" y="3803651"/>
                  </a:lnTo>
                  <a:lnTo>
                    <a:pt x="3436938" y="3792538"/>
                  </a:lnTo>
                  <a:lnTo>
                    <a:pt x="3430588" y="3779838"/>
                  </a:lnTo>
                  <a:lnTo>
                    <a:pt x="3430588" y="3765551"/>
                  </a:lnTo>
                  <a:lnTo>
                    <a:pt x="3430588" y="2920423"/>
                  </a:lnTo>
                  <a:lnTo>
                    <a:pt x="3355976" y="3582988"/>
                  </a:lnTo>
                  <a:lnTo>
                    <a:pt x="3349626" y="3603625"/>
                  </a:lnTo>
                  <a:lnTo>
                    <a:pt x="3348038" y="3624263"/>
                  </a:lnTo>
                  <a:lnTo>
                    <a:pt x="3338514" y="3643313"/>
                  </a:lnTo>
                  <a:lnTo>
                    <a:pt x="3328988" y="3663950"/>
                  </a:lnTo>
                  <a:lnTo>
                    <a:pt x="3317876" y="3678238"/>
                  </a:lnTo>
                  <a:lnTo>
                    <a:pt x="3305176" y="3695700"/>
                  </a:lnTo>
                  <a:lnTo>
                    <a:pt x="3290888" y="3711575"/>
                  </a:lnTo>
                  <a:lnTo>
                    <a:pt x="3275014" y="3722688"/>
                  </a:lnTo>
                  <a:lnTo>
                    <a:pt x="3260726" y="3735388"/>
                  </a:lnTo>
                  <a:lnTo>
                    <a:pt x="3243262" y="3746500"/>
                  </a:lnTo>
                  <a:lnTo>
                    <a:pt x="3222626" y="3756025"/>
                  </a:lnTo>
                  <a:lnTo>
                    <a:pt x="3203576" y="3762375"/>
                  </a:lnTo>
                  <a:lnTo>
                    <a:pt x="3182938" y="3768725"/>
                  </a:lnTo>
                  <a:lnTo>
                    <a:pt x="3162300" y="3771900"/>
                  </a:lnTo>
                  <a:lnTo>
                    <a:pt x="3141662" y="3771900"/>
                  </a:lnTo>
                  <a:lnTo>
                    <a:pt x="3121026" y="3771900"/>
                  </a:lnTo>
                  <a:lnTo>
                    <a:pt x="3097214" y="3765550"/>
                  </a:lnTo>
                  <a:lnTo>
                    <a:pt x="3078162" y="3759200"/>
                  </a:lnTo>
                  <a:lnTo>
                    <a:pt x="3057526" y="3752850"/>
                  </a:lnTo>
                  <a:lnTo>
                    <a:pt x="3040062" y="3744913"/>
                  </a:lnTo>
                  <a:lnTo>
                    <a:pt x="3022600" y="3732213"/>
                  </a:lnTo>
                  <a:lnTo>
                    <a:pt x="3003550" y="3721100"/>
                  </a:lnTo>
                  <a:lnTo>
                    <a:pt x="2989263" y="3705225"/>
                  </a:lnTo>
                  <a:lnTo>
                    <a:pt x="2976563" y="3690938"/>
                  </a:lnTo>
                  <a:lnTo>
                    <a:pt x="2965450" y="3671888"/>
                  </a:lnTo>
                  <a:lnTo>
                    <a:pt x="2952750" y="3657600"/>
                  </a:lnTo>
                  <a:lnTo>
                    <a:pt x="2947988" y="3636963"/>
                  </a:lnTo>
                  <a:lnTo>
                    <a:pt x="2938463" y="3619500"/>
                  </a:lnTo>
                  <a:lnTo>
                    <a:pt x="2935288" y="3597275"/>
                  </a:lnTo>
                  <a:lnTo>
                    <a:pt x="2932113" y="3576638"/>
                  </a:lnTo>
                  <a:lnTo>
                    <a:pt x="2928938" y="3556000"/>
                  </a:lnTo>
                  <a:lnTo>
                    <a:pt x="2932113" y="3532188"/>
                  </a:lnTo>
                  <a:lnTo>
                    <a:pt x="3051176" y="2478087"/>
                  </a:lnTo>
                  <a:lnTo>
                    <a:pt x="3054350" y="2457450"/>
                  </a:lnTo>
                  <a:lnTo>
                    <a:pt x="3060700" y="2436812"/>
                  </a:lnTo>
                  <a:lnTo>
                    <a:pt x="3070226" y="2416175"/>
                  </a:lnTo>
                  <a:lnTo>
                    <a:pt x="3078162" y="2397125"/>
                  </a:lnTo>
                  <a:lnTo>
                    <a:pt x="3087688" y="2379662"/>
                  </a:lnTo>
                  <a:lnTo>
                    <a:pt x="3101976" y="2365375"/>
                  </a:lnTo>
                  <a:lnTo>
                    <a:pt x="3114676" y="2349500"/>
                  </a:lnTo>
                  <a:lnTo>
                    <a:pt x="3128962" y="2335212"/>
                  </a:lnTo>
                  <a:lnTo>
                    <a:pt x="3148014" y="2322512"/>
                  </a:lnTo>
                  <a:lnTo>
                    <a:pt x="3165476" y="2314575"/>
                  </a:lnTo>
                  <a:lnTo>
                    <a:pt x="3182938" y="2305050"/>
                  </a:lnTo>
                  <a:lnTo>
                    <a:pt x="3203576" y="2298700"/>
                  </a:lnTo>
                  <a:lnTo>
                    <a:pt x="3222626" y="2293937"/>
                  </a:lnTo>
                  <a:lnTo>
                    <a:pt x="3243262" y="2290762"/>
                  </a:lnTo>
                  <a:lnTo>
                    <a:pt x="3260726" y="2290762"/>
                  </a:lnTo>
                  <a:lnTo>
                    <a:pt x="3273426" y="2284412"/>
                  </a:lnTo>
                  <a:lnTo>
                    <a:pt x="3294064" y="2281237"/>
                  </a:lnTo>
                  <a:lnTo>
                    <a:pt x="3314700" y="2274887"/>
                  </a:lnTo>
                  <a:lnTo>
                    <a:pt x="3690474" y="2234675"/>
                  </a:lnTo>
                  <a:lnTo>
                    <a:pt x="3667126" y="2144713"/>
                  </a:lnTo>
                  <a:lnTo>
                    <a:pt x="3609976" y="1931988"/>
                  </a:lnTo>
                  <a:lnTo>
                    <a:pt x="3582988" y="1827213"/>
                  </a:lnTo>
                  <a:lnTo>
                    <a:pt x="3549650" y="1722437"/>
                  </a:lnTo>
                  <a:lnTo>
                    <a:pt x="3514726" y="1620837"/>
                  </a:lnTo>
                  <a:lnTo>
                    <a:pt x="3475038" y="1525587"/>
                  </a:lnTo>
                  <a:lnTo>
                    <a:pt x="3459802" y="1481266"/>
                  </a:lnTo>
                  <a:lnTo>
                    <a:pt x="3457576" y="1484313"/>
                  </a:lnTo>
                  <a:lnTo>
                    <a:pt x="3406776" y="1570038"/>
                  </a:lnTo>
                  <a:lnTo>
                    <a:pt x="3359150" y="1660525"/>
                  </a:lnTo>
                  <a:lnTo>
                    <a:pt x="3341750" y="1690108"/>
                  </a:lnTo>
                  <a:lnTo>
                    <a:pt x="3341688" y="1690688"/>
                  </a:lnTo>
                  <a:lnTo>
                    <a:pt x="3328988" y="1717675"/>
                  </a:lnTo>
                  <a:lnTo>
                    <a:pt x="3317876" y="1744663"/>
                  </a:lnTo>
                  <a:lnTo>
                    <a:pt x="3297238" y="1765300"/>
                  </a:lnTo>
                  <a:lnTo>
                    <a:pt x="3275014" y="1782763"/>
                  </a:lnTo>
                  <a:lnTo>
                    <a:pt x="3249614" y="1797050"/>
                  </a:lnTo>
                  <a:lnTo>
                    <a:pt x="3219450" y="1806575"/>
                  </a:lnTo>
                  <a:lnTo>
                    <a:pt x="2603954" y="1993900"/>
                  </a:lnTo>
                  <a:lnTo>
                    <a:pt x="2606676" y="1993900"/>
                  </a:lnTo>
                  <a:lnTo>
                    <a:pt x="2619376" y="1993900"/>
                  </a:lnTo>
                  <a:lnTo>
                    <a:pt x="2633663" y="2000250"/>
                  </a:lnTo>
                  <a:lnTo>
                    <a:pt x="2646363" y="2006600"/>
                  </a:lnTo>
                  <a:lnTo>
                    <a:pt x="2654300" y="2016125"/>
                  </a:lnTo>
                  <a:lnTo>
                    <a:pt x="2663826" y="2024063"/>
                  </a:lnTo>
                  <a:lnTo>
                    <a:pt x="2670176" y="2036763"/>
                  </a:lnTo>
                  <a:lnTo>
                    <a:pt x="2671763" y="2047875"/>
                  </a:lnTo>
                  <a:lnTo>
                    <a:pt x="2674938" y="2063751"/>
                  </a:lnTo>
                  <a:lnTo>
                    <a:pt x="2671763" y="2074863"/>
                  </a:lnTo>
                  <a:lnTo>
                    <a:pt x="2670176" y="2087563"/>
                  </a:lnTo>
                  <a:lnTo>
                    <a:pt x="2663826" y="2098676"/>
                  </a:lnTo>
                  <a:lnTo>
                    <a:pt x="2654300" y="2111375"/>
                  </a:lnTo>
                  <a:lnTo>
                    <a:pt x="3027362" y="2111375"/>
                  </a:lnTo>
                  <a:lnTo>
                    <a:pt x="3040062" y="2111375"/>
                  </a:lnTo>
                  <a:lnTo>
                    <a:pt x="3054350" y="2114550"/>
                  </a:lnTo>
                  <a:lnTo>
                    <a:pt x="3063876" y="2119313"/>
                  </a:lnTo>
                  <a:lnTo>
                    <a:pt x="3074988" y="2128838"/>
                  </a:lnTo>
                  <a:lnTo>
                    <a:pt x="3084514" y="2141538"/>
                  </a:lnTo>
                  <a:lnTo>
                    <a:pt x="3090862" y="2149475"/>
                  </a:lnTo>
                  <a:lnTo>
                    <a:pt x="3094038" y="2165350"/>
                  </a:lnTo>
                  <a:lnTo>
                    <a:pt x="3094038" y="2176463"/>
                  </a:lnTo>
                  <a:lnTo>
                    <a:pt x="3094038" y="2192338"/>
                  </a:lnTo>
                  <a:lnTo>
                    <a:pt x="3090862" y="2203450"/>
                  </a:lnTo>
                  <a:lnTo>
                    <a:pt x="3084514" y="2216150"/>
                  </a:lnTo>
                  <a:lnTo>
                    <a:pt x="3074988" y="2224088"/>
                  </a:lnTo>
                  <a:lnTo>
                    <a:pt x="3063876" y="2233613"/>
                  </a:lnTo>
                  <a:lnTo>
                    <a:pt x="3054350" y="2239963"/>
                  </a:lnTo>
                  <a:lnTo>
                    <a:pt x="3040062" y="2243138"/>
                  </a:lnTo>
                  <a:lnTo>
                    <a:pt x="3027362" y="2244725"/>
                  </a:lnTo>
                  <a:lnTo>
                    <a:pt x="2857501" y="2244725"/>
                  </a:lnTo>
                  <a:lnTo>
                    <a:pt x="2857501" y="3765551"/>
                  </a:lnTo>
                  <a:lnTo>
                    <a:pt x="2857501" y="3779838"/>
                  </a:lnTo>
                  <a:lnTo>
                    <a:pt x="2851151" y="3792538"/>
                  </a:lnTo>
                  <a:lnTo>
                    <a:pt x="2846388" y="3803651"/>
                  </a:lnTo>
                  <a:lnTo>
                    <a:pt x="2836863" y="3813176"/>
                  </a:lnTo>
                  <a:lnTo>
                    <a:pt x="2827338" y="3821113"/>
                  </a:lnTo>
                  <a:lnTo>
                    <a:pt x="2816226" y="3827463"/>
                  </a:lnTo>
                  <a:lnTo>
                    <a:pt x="2803526" y="3833813"/>
                  </a:lnTo>
                  <a:lnTo>
                    <a:pt x="2789238" y="3833813"/>
                  </a:lnTo>
                  <a:lnTo>
                    <a:pt x="2776538" y="3833813"/>
                  </a:lnTo>
                  <a:lnTo>
                    <a:pt x="2765426" y="3827463"/>
                  </a:lnTo>
                  <a:lnTo>
                    <a:pt x="2752726" y="3821113"/>
                  </a:lnTo>
                  <a:lnTo>
                    <a:pt x="2741613" y="3813176"/>
                  </a:lnTo>
                  <a:lnTo>
                    <a:pt x="2735263" y="3803651"/>
                  </a:lnTo>
                  <a:lnTo>
                    <a:pt x="2728913" y="3792538"/>
                  </a:lnTo>
                  <a:lnTo>
                    <a:pt x="2722563" y="3779838"/>
                  </a:lnTo>
                  <a:lnTo>
                    <a:pt x="2722563" y="3765551"/>
                  </a:lnTo>
                  <a:lnTo>
                    <a:pt x="2722563" y="2244725"/>
                  </a:lnTo>
                  <a:lnTo>
                    <a:pt x="274638" y="2244725"/>
                  </a:lnTo>
                  <a:lnTo>
                    <a:pt x="274638" y="3765551"/>
                  </a:lnTo>
                  <a:lnTo>
                    <a:pt x="271463" y="3779838"/>
                  </a:lnTo>
                  <a:lnTo>
                    <a:pt x="268288" y="3792538"/>
                  </a:lnTo>
                  <a:lnTo>
                    <a:pt x="263526" y="3803651"/>
                  </a:lnTo>
                  <a:lnTo>
                    <a:pt x="254000" y="3813176"/>
                  </a:lnTo>
                  <a:lnTo>
                    <a:pt x="244476" y="3821113"/>
                  </a:lnTo>
                  <a:lnTo>
                    <a:pt x="233363" y="3827463"/>
                  </a:lnTo>
                  <a:lnTo>
                    <a:pt x="217488" y="3833813"/>
                  </a:lnTo>
                  <a:lnTo>
                    <a:pt x="206376" y="3833813"/>
                  </a:lnTo>
                  <a:lnTo>
                    <a:pt x="190500" y="3833813"/>
                  </a:lnTo>
                  <a:lnTo>
                    <a:pt x="179388" y="3827463"/>
                  </a:lnTo>
                  <a:lnTo>
                    <a:pt x="166688" y="3821113"/>
                  </a:lnTo>
                  <a:lnTo>
                    <a:pt x="158750" y="3813176"/>
                  </a:lnTo>
                  <a:lnTo>
                    <a:pt x="149226" y="3803651"/>
                  </a:lnTo>
                  <a:lnTo>
                    <a:pt x="142876" y="3792538"/>
                  </a:lnTo>
                  <a:lnTo>
                    <a:pt x="139700" y="3779838"/>
                  </a:lnTo>
                  <a:lnTo>
                    <a:pt x="138113" y="3765551"/>
                  </a:lnTo>
                  <a:lnTo>
                    <a:pt x="138113" y="2244725"/>
                  </a:lnTo>
                  <a:lnTo>
                    <a:pt x="68263" y="2244725"/>
                  </a:lnTo>
                  <a:lnTo>
                    <a:pt x="53975" y="2243138"/>
                  </a:lnTo>
                  <a:lnTo>
                    <a:pt x="41275" y="2239963"/>
                  </a:lnTo>
                  <a:lnTo>
                    <a:pt x="30163" y="2233613"/>
                  </a:lnTo>
                  <a:lnTo>
                    <a:pt x="20638" y="2224088"/>
                  </a:lnTo>
                  <a:lnTo>
                    <a:pt x="12700" y="2216150"/>
                  </a:lnTo>
                  <a:lnTo>
                    <a:pt x="6350" y="2203450"/>
                  </a:lnTo>
                  <a:lnTo>
                    <a:pt x="0" y="2192338"/>
                  </a:lnTo>
                  <a:lnTo>
                    <a:pt x="0" y="2176463"/>
                  </a:lnTo>
                  <a:lnTo>
                    <a:pt x="0" y="2165350"/>
                  </a:lnTo>
                  <a:lnTo>
                    <a:pt x="6350" y="2149475"/>
                  </a:lnTo>
                  <a:lnTo>
                    <a:pt x="12700" y="2141538"/>
                  </a:lnTo>
                  <a:lnTo>
                    <a:pt x="20638" y="2128838"/>
                  </a:lnTo>
                  <a:lnTo>
                    <a:pt x="30163" y="2119313"/>
                  </a:lnTo>
                  <a:lnTo>
                    <a:pt x="41275" y="2114550"/>
                  </a:lnTo>
                  <a:lnTo>
                    <a:pt x="53975" y="2111375"/>
                  </a:lnTo>
                  <a:lnTo>
                    <a:pt x="68263" y="2111375"/>
                  </a:lnTo>
                  <a:lnTo>
                    <a:pt x="1738313" y="2111375"/>
                  </a:lnTo>
                  <a:lnTo>
                    <a:pt x="1731963" y="2098676"/>
                  </a:lnTo>
                  <a:lnTo>
                    <a:pt x="1722438" y="2087563"/>
                  </a:lnTo>
                  <a:lnTo>
                    <a:pt x="1719263" y="2074863"/>
                  </a:lnTo>
                  <a:lnTo>
                    <a:pt x="1719263" y="2063751"/>
                  </a:lnTo>
                  <a:lnTo>
                    <a:pt x="1719263" y="2062529"/>
                  </a:lnTo>
                  <a:lnTo>
                    <a:pt x="1690688" y="2057400"/>
                  </a:lnTo>
                  <a:lnTo>
                    <a:pt x="1677988" y="2051050"/>
                  </a:lnTo>
                  <a:lnTo>
                    <a:pt x="1666875" y="2039937"/>
                  </a:lnTo>
                  <a:lnTo>
                    <a:pt x="1639888" y="2009775"/>
                  </a:lnTo>
                  <a:lnTo>
                    <a:pt x="1617662" y="1970087"/>
                  </a:lnTo>
                  <a:lnTo>
                    <a:pt x="1597025" y="1928812"/>
                  </a:lnTo>
                  <a:lnTo>
                    <a:pt x="1565275" y="1854200"/>
                  </a:lnTo>
                  <a:lnTo>
                    <a:pt x="1552575" y="1820862"/>
                  </a:lnTo>
                  <a:lnTo>
                    <a:pt x="1484312" y="1576387"/>
                  </a:lnTo>
                  <a:lnTo>
                    <a:pt x="1444625" y="1443037"/>
                  </a:lnTo>
                  <a:lnTo>
                    <a:pt x="1412875" y="1311274"/>
                  </a:lnTo>
                  <a:lnTo>
                    <a:pt x="1385888" y="1192212"/>
                  </a:lnTo>
                  <a:lnTo>
                    <a:pt x="1373188" y="1138237"/>
                  </a:lnTo>
                  <a:lnTo>
                    <a:pt x="1366838" y="1090612"/>
                  </a:lnTo>
                  <a:lnTo>
                    <a:pt x="1365250" y="1047749"/>
                  </a:lnTo>
                  <a:lnTo>
                    <a:pt x="1365250" y="1015999"/>
                  </a:lnTo>
                  <a:lnTo>
                    <a:pt x="1370012" y="989012"/>
                  </a:lnTo>
                  <a:lnTo>
                    <a:pt x="1376362" y="979487"/>
                  </a:lnTo>
                  <a:lnTo>
                    <a:pt x="1379538" y="973137"/>
                  </a:lnTo>
                  <a:lnTo>
                    <a:pt x="1460500" y="935037"/>
                  </a:lnTo>
                  <a:lnTo>
                    <a:pt x="1738957" y="2015573"/>
                  </a:lnTo>
                  <a:lnTo>
                    <a:pt x="1749426" y="2006600"/>
                  </a:lnTo>
                  <a:lnTo>
                    <a:pt x="1758950" y="2000250"/>
                  </a:lnTo>
                  <a:lnTo>
                    <a:pt x="1773238" y="1993900"/>
                  </a:lnTo>
                  <a:lnTo>
                    <a:pt x="1785938" y="1993900"/>
                  </a:lnTo>
                  <a:lnTo>
                    <a:pt x="2264305" y="1993900"/>
                  </a:lnTo>
                  <a:lnTo>
                    <a:pt x="2257426" y="1985963"/>
                  </a:lnTo>
                  <a:lnTo>
                    <a:pt x="2244726" y="1958975"/>
                  </a:lnTo>
                  <a:lnTo>
                    <a:pt x="2236788" y="1928813"/>
                  </a:lnTo>
                  <a:lnTo>
                    <a:pt x="2233613" y="1898650"/>
                  </a:lnTo>
                  <a:lnTo>
                    <a:pt x="2236788" y="1868488"/>
                  </a:lnTo>
                  <a:lnTo>
                    <a:pt x="2244726" y="1839913"/>
                  </a:lnTo>
                  <a:lnTo>
                    <a:pt x="2260600" y="1812925"/>
                  </a:lnTo>
                  <a:lnTo>
                    <a:pt x="2278063" y="1792288"/>
                  </a:lnTo>
                  <a:lnTo>
                    <a:pt x="2301876" y="1773238"/>
                  </a:lnTo>
                  <a:lnTo>
                    <a:pt x="2328863" y="1758950"/>
                  </a:lnTo>
                  <a:lnTo>
                    <a:pt x="2359026" y="1749425"/>
                  </a:lnTo>
                  <a:lnTo>
                    <a:pt x="3084708" y="1528565"/>
                  </a:lnTo>
                  <a:lnTo>
                    <a:pt x="3311526" y="1152524"/>
                  </a:lnTo>
                  <a:lnTo>
                    <a:pt x="3349626" y="1084262"/>
                  </a:lnTo>
                  <a:lnTo>
                    <a:pt x="3368676" y="1050924"/>
                  </a:lnTo>
                  <a:lnTo>
                    <a:pt x="3389314" y="1017587"/>
                  </a:lnTo>
                  <a:lnTo>
                    <a:pt x="3413126" y="989012"/>
                  </a:lnTo>
                  <a:lnTo>
                    <a:pt x="3436938" y="958849"/>
                  </a:lnTo>
                  <a:lnTo>
                    <a:pt x="3467100" y="935037"/>
                  </a:lnTo>
                  <a:lnTo>
                    <a:pt x="3467392" y="934856"/>
                  </a:lnTo>
                  <a:lnTo>
                    <a:pt x="3475038" y="925512"/>
                  </a:lnTo>
                  <a:lnTo>
                    <a:pt x="3490912" y="911224"/>
                  </a:lnTo>
                  <a:lnTo>
                    <a:pt x="3505200" y="895349"/>
                  </a:lnTo>
                  <a:lnTo>
                    <a:pt x="3522244" y="882567"/>
                  </a:lnTo>
                  <a:lnTo>
                    <a:pt x="3517900" y="884237"/>
                  </a:lnTo>
                  <a:lnTo>
                    <a:pt x="3475038" y="895350"/>
                  </a:lnTo>
                  <a:lnTo>
                    <a:pt x="3433762" y="901700"/>
                  </a:lnTo>
                  <a:lnTo>
                    <a:pt x="3389314" y="908050"/>
                  </a:lnTo>
                  <a:lnTo>
                    <a:pt x="3344862" y="904875"/>
                  </a:lnTo>
                  <a:lnTo>
                    <a:pt x="3302000" y="901700"/>
                  </a:lnTo>
                  <a:lnTo>
                    <a:pt x="3257550" y="890587"/>
                  </a:lnTo>
                  <a:lnTo>
                    <a:pt x="3213100" y="877887"/>
                  </a:lnTo>
                  <a:lnTo>
                    <a:pt x="3171826" y="857250"/>
                  </a:lnTo>
                  <a:lnTo>
                    <a:pt x="3128962" y="836612"/>
                  </a:lnTo>
                  <a:lnTo>
                    <a:pt x="3094038" y="809625"/>
                  </a:lnTo>
                  <a:lnTo>
                    <a:pt x="3060700" y="779462"/>
                  </a:lnTo>
                  <a:lnTo>
                    <a:pt x="3030538" y="749300"/>
                  </a:lnTo>
                  <a:lnTo>
                    <a:pt x="3003550" y="714375"/>
                  </a:lnTo>
                  <a:lnTo>
                    <a:pt x="2979738" y="677862"/>
                  </a:lnTo>
                  <a:lnTo>
                    <a:pt x="2962276" y="639762"/>
                  </a:lnTo>
                  <a:lnTo>
                    <a:pt x="2944813" y="596900"/>
                  </a:lnTo>
                  <a:lnTo>
                    <a:pt x="2932113" y="555625"/>
                  </a:lnTo>
                  <a:lnTo>
                    <a:pt x="2925763" y="514350"/>
                  </a:lnTo>
                  <a:lnTo>
                    <a:pt x="2922588" y="468312"/>
                  </a:lnTo>
                  <a:lnTo>
                    <a:pt x="2922588" y="427037"/>
                  </a:lnTo>
                  <a:lnTo>
                    <a:pt x="2925763" y="382587"/>
                  </a:lnTo>
                  <a:lnTo>
                    <a:pt x="2938463" y="338137"/>
                  </a:lnTo>
                  <a:lnTo>
                    <a:pt x="2952750" y="292100"/>
                  </a:lnTo>
                  <a:lnTo>
                    <a:pt x="2971800" y="250825"/>
                  </a:lnTo>
                  <a:lnTo>
                    <a:pt x="2992438" y="212725"/>
                  </a:lnTo>
                  <a:lnTo>
                    <a:pt x="3019426" y="173037"/>
                  </a:lnTo>
                  <a:lnTo>
                    <a:pt x="3048000" y="141287"/>
                  </a:lnTo>
                  <a:lnTo>
                    <a:pt x="3078162" y="111125"/>
                  </a:lnTo>
                  <a:lnTo>
                    <a:pt x="3114676" y="84137"/>
                  </a:lnTo>
                  <a:lnTo>
                    <a:pt x="3149600" y="60325"/>
                  </a:lnTo>
                  <a:lnTo>
                    <a:pt x="3189288" y="41275"/>
                  </a:lnTo>
                  <a:lnTo>
                    <a:pt x="3230562" y="23812"/>
                  </a:lnTo>
                  <a:lnTo>
                    <a:pt x="3273426" y="12700"/>
                  </a:lnTo>
                  <a:lnTo>
                    <a:pt x="3314700" y="6350"/>
                  </a:lnTo>
                  <a:lnTo>
                    <a:pt x="3359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46FD51-F2EB-4914-90A1-21FB38E94C31}"/>
              </a:ext>
            </a:extLst>
          </p:cNvPr>
          <p:cNvGrpSpPr/>
          <p:nvPr/>
        </p:nvGrpSpPr>
        <p:grpSpPr>
          <a:xfrm>
            <a:off x="6252168" y="2005755"/>
            <a:ext cx="810756" cy="810756"/>
            <a:chOff x="7042941" y="1720029"/>
            <a:chExt cx="1082757" cy="1082757"/>
          </a:xfrm>
        </p:grpSpPr>
        <p:sp>
          <p:nvSpPr>
            <p:cNvPr id="36" name="KSO_Shape">
              <a:extLst>
                <a:ext uri="{FF2B5EF4-FFF2-40B4-BE49-F238E27FC236}">
                  <a16:creationId xmlns:a16="http://schemas.microsoft.com/office/drawing/2014/main" id="{3ABF31DB-B938-4D9C-9146-07E2E6C62956}"/>
                </a:ext>
              </a:extLst>
            </p:cNvPr>
            <p:cNvSpPr/>
            <p:nvPr/>
          </p:nvSpPr>
          <p:spPr>
            <a:xfrm>
              <a:off x="7042941" y="1720029"/>
              <a:ext cx="1082757" cy="1082757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A97AF8ED-07ED-4A30-82AC-A63DF2E5B3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1944" y="1972505"/>
              <a:ext cx="664752" cy="577802"/>
            </a:xfrm>
            <a:custGeom>
              <a:avLst/>
              <a:gdLst>
                <a:gd name="T0" fmla="*/ 76 w 235"/>
                <a:gd name="T1" fmla="*/ 204 h 204"/>
                <a:gd name="T2" fmla="*/ 158 w 235"/>
                <a:gd name="T3" fmla="*/ 204 h 204"/>
                <a:gd name="T4" fmla="*/ 158 w 235"/>
                <a:gd name="T5" fmla="*/ 184 h 204"/>
                <a:gd name="T6" fmla="*/ 76 w 235"/>
                <a:gd name="T7" fmla="*/ 184 h 204"/>
                <a:gd name="T8" fmla="*/ 76 w 235"/>
                <a:gd name="T9" fmla="*/ 204 h 204"/>
                <a:gd name="T10" fmla="*/ 0 w 235"/>
                <a:gd name="T11" fmla="*/ 0 h 204"/>
                <a:gd name="T12" fmla="*/ 0 w 235"/>
                <a:gd name="T13" fmla="*/ 176 h 204"/>
                <a:gd name="T14" fmla="*/ 235 w 235"/>
                <a:gd name="T15" fmla="*/ 176 h 204"/>
                <a:gd name="T16" fmla="*/ 235 w 235"/>
                <a:gd name="T17" fmla="*/ 0 h 204"/>
                <a:gd name="T18" fmla="*/ 0 w 235"/>
                <a:gd name="T19" fmla="*/ 0 h 204"/>
                <a:gd name="T20" fmla="*/ 203 w 235"/>
                <a:gd name="T21" fmla="*/ 166 h 204"/>
                <a:gd name="T22" fmla="*/ 195 w 235"/>
                <a:gd name="T23" fmla="*/ 158 h 204"/>
                <a:gd name="T24" fmla="*/ 203 w 235"/>
                <a:gd name="T25" fmla="*/ 151 h 204"/>
                <a:gd name="T26" fmla="*/ 211 w 235"/>
                <a:gd name="T27" fmla="*/ 158 h 204"/>
                <a:gd name="T28" fmla="*/ 203 w 235"/>
                <a:gd name="T29" fmla="*/ 166 h 204"/>
                <a:gd name="T30" fmla="*/ 216 w 235"/>
                <a:gd name="T31" fmla="*/ 139 h 204"/>
                <a:gd name="T32" fmla="*/ 19 w 235"/>
                <a:gd name="T33" fmla="*/ 139 h 204"/>
                <a:gd name="T34" fmla="*/ 19 w 235"/>
                <a:gd name="T35" fmla="*/ 14 h 204"/>
                <a:gd name="T36" fmla="*/ 216 w 235"/>
                <a:gd name="T37" fmla="*/ 14 h 204"/>
                <a:gd name="T38" fmla="*/ 216 w 235"/>
                <a:gd name="T39" fmla="*/ 139 h 204"/>
                <a:gd name="T40" fmla="*/ 127 w 235"/>
                <a:gd name="T41" fmla="*/ 111 h 204"/>
                <a:gd name="T42" fmla="*/ 95 w 235"/>
                <a:gd name="T43" fmla="*/ 79 h 204"/>
                <a:gd name="T44" fmla="*/ 127 w 235"/>
                <a:gd name="T45" fmla="*/ 48 h 204"/>
                <a:gd name="T46" fmla="*/ 64 w 235"/>
                <a:gd name="T47" fmla="*/ 48 h 204"/>
                <a:gd name="T48" fmla="*/ 64 w 235"/>
                <a:gd name="T49" fmla="*/ 111 h 204"/>
                <a:gd name="T50" fmla="*/ 127 w 235"/>
                <a:gd name="T51" fmla="*/ 111 h 204"/>
                <a:gd name="T52" fmla="*/ 90 w 235"/>
                <a:gd name="T53" fmla="*/ 48 h 204"/>
                <a:gd name="T54" fmla="*/ 96 w 235"/>
                <a:gd name="T55" fmla="*/ 54 h 204"/>
                <a:gd name="T56" fmla="*/ 90 w 235"/>
                <a:gd name="T57" fmla="*/ 60 h 204"/>
                <a:gd name="T58" fmla="*/ 84 w 235"/>
                <a:gd name="T59" fmla="*/ 54 h 204"/>
                <a:gd name="T60" fmla="*/ 90 w 235"/>
                <a:gd name="T61" fmla="*/ 48 h 204"/>
                <a:gd name="T62" fmla="*/ 135 w 235"/>
                <a:gd name="T63" fmla="*/ 88 h 204"/>
                <a:gd name="T64" fmla="*/ 143 w 235"/>
                <a:gd name="T65" fmla="*/ 79 h 204"/>
                <a:gd name="T66" fmla="*/ 135 w 235"/>
                <a:gd name="T67" fmla="*/ 71 h 204"/>
                <a:gd name="T68" fmla="*/ 126 w 235"/>
                <a:gd name="T69" fmla="*/ 79 h 204"/>
                <a:gd name="T70" fmla="*/ 135 w 235"/>
                <a:gd name="T71" fmla="*/ 88 h 204"/>
                <a:gd name="T72" fmla="*/ 173 w 235"/>
                <a:gd name="T73" fmla="*/ 88 h 204"/>
                <a:gd name="T74" fmla="*/ 181 w 235"/>
                <a:gd name="T75" fmla="*/ 79 h 204"/>
                <a:gd name="T76" fmla="*/ 173 w 235"/>
                <a:gd name="T77" fmla="*/ 71 h 204"/>
                <a:gd name="T78" fmla="*/ 164 w 235"/>
                <a:gd name="T79" fmla="*/ 79 h 204"/>
                <a:gd name="T80" fmla="*/ 173 w 235"/>
                <a:gd name="T81" fmla="*/ 8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204">
                  <a:moveTo>
                    <a:pt x="76" y="204"/>
                  </a:moveTo>
                  <a:cubicBezTo>
                    <a:pt x="158" y="204"/>
                    <a:pt x="158" y="204"/>
                    <a:pt x="158" y="204"/>
                  </a:cubicBezTo>
                  <a:cubicBezTo>
                    <a:pt x="158" y="184"/>
                    <a:pt x="158" y="184"/>
                    <a:pt x="158" y="184"/>
                  </a:cubicBezTo>
                  <a:cubicBezTo>
                    <a:pt x="76" y="184"/>
                    <a:pt x="76" y="184"/>
                    <a:pt x="76" y="184"/>
                  </a:cubicBezTo>
                  <a:lnTo>
                    <a:pt x="76" y="204"/>
                  </a:lnTo>
                  <a:close/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5" y="0"/>
                    <a:pt x="235" y="0"/>
                    <a:pt x="235" y="0"/>
                  </a:cubicBezTo>
                  <a:lnTo>
                    <a:pt x="0" y="0"/>
                  </a:lnTo>
                  <a:close/>
                  <a:moveTo>
                    <a:pt x="203" y="166"/>
                  </a:moveTo>
                  <a:cubicBezTo>
                    <a:pt x="199" y="166"/>
                    <a:pt x="195" y="162"/>
                    <a:pt x="195" y="158"/>
                  </a:cubicBezTo>
                  <a:cubicBezTo>
                    <a:pt x="195" y="154"/>
                    <a:pt x="199" y="151"/>
                    <a:pt x="203" y="151"/>
                  </a:cubicBezTo>
                  <a:cubicBezTo>
                    <a:pt x="207" y="151"/>
                    <a:pt x="211" y="154"/>
                    <a:pt x="211" y="158"/>
                  </a:cubicBezTo>
                  <a:cubicBezTo>
                    <a:pt x="211" y="162"/>
                    <a:pt x="207" y="166"/>
                    <a:pt x="203" y="166"/>
                  </a:cubicBezTo>
                  <a:close/>
                  <a:moveTo>
                    <a:pt x="216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6" y="14"/>
                    <a:pt x="216" y="14"/>
                    <a:pt x="216" y="14"/>
                  </a:cubicBezTo>
                  <a:lnTo>
                    <a:pt x="216" y="139"/>
                  </a:lnTo>
                  <a:close/>
                  <a:moveTo>
                    <a:pt x="127" y="111"/>
                  </a:moveTo>
                  <a:cubicBezTo>
                    <a:pt x="95" y="79"/>
                    <a:pt x="95" y="79"/>
                    <a:pt x="95" y="7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09" y="31"/>
                    <a:pt x="81" y="31"/>
                    <a:pt x="64" y="48"/>
                  </a:cubicBezTo>
                  <a:cubicBezTo>
                    <a:pt x="46" y="65"/>
                    <a:pt x="46" y="93"/>
                    <a:pt x="64" y="111"/>
                  </a:cubicBezTo>
                  <a:cubicBezTo>
                    <a:pt x="81" y="128"/>
                    <a:pt x="109" y="128"/>
                    <a:pt x="127" y="111"/>
                  </a:cubicBezTo>
                  <a:close/>
                  <a:moveTo>
                    <a:pt x="90" y="48"/>
                  </a:moveTo>
                  <a:cubicBezTo>
                    <a:pt x="94" y="48"/>
                    <a:pt x="96" y="51"/>
                    <a:pt x="96" y="54"/>
                  </a:cubicBezTo>
                  <a:cubicBezTo>
                    <a:pt x="96" y="57"/>
                    <a:pt x="94" y="60"/>
                    <a:pt x="90" y="60"/>
                  </a:cubicBezTo>
                  <a:cubicBezTo>
                    <a:pt x="87" y="60"/>
                    <a:pt x="84" y="57"/>
                    <a:pt x="84" y="54"/>
                  </a:cubicBezTo>
                  <a:cubicBezTo>
                    <a:pt x="84" y="51"/>
                    <a:pt x="87" y="48"/>
                    <a:pt x="90" y="48"/>
                  </a:cubicBezTo>
                  <a:close/>
                  <a:moveTo>
                    <a:pt x="135" y="88"/>
                  </a:moveTo>
                  <a:cubicBezTo>
                    <a:pt x="140" y="88"/>
                    <a:pt x="143" y="84"/>
                    <a:pt x="143" y="79"/>
                  </a:cubicBezTo>
                  <a:cubicBezTo>
                    <a:pt x="143" y="75"/>
                    <a:pt x="140" y="71"/>
                    <a:pt x="135" y="71"/>
                  </a:cubicBezTo>
                  <a:cubicBezTo>
                    <a:pt x="130" y="71"/>
                    <a:pt x="126" y="75"/>
                    <a:pt x="126" y="79"/>
                  </a:cubicBezTo>
                  <a:cubicBezTo>
                    <a:pt x="126" y="84"/>
                    <a:pt x="130" y="88"/>
                    <a:pt x="135" y="88"/>
                  </a:cubicBezTo>
                  <a:close/>
                  <a:moveTo>
                    <a:pt x="173" y="88"/>
                  </a:moveTo>
                  <a:cubicBezTo>
                    <a:pt x="177" y="88"/>
                    <a:pt x="181" y="84"/>
                    <a:pt x="181" y="79"/>
                  </a:cubicBezTo>
                  <a:cubicBezTo>
                    <a:pt x="181" y="75"/>
                    <a:pt x="177" y="71"/>
                    <a:pt x="173" y="71"/>
                  </a:cubicBezTo>
                  <a:cubicBezTo>
                    <a:pt x="168" y="71"/>
                    <a:pt x="164" y="75"/>
                    <a:pt x="164" y="79"/>
                  </a:cubicBezTo>
                  <a:cubicBezTo>
                    <a:pt x="164" y="84"/>
                    <a:pt x="168" y="88"/>
                    <a:pt x="173" y="8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84BE6EA-7461-4983-A89F-3F4842D2A1BB}"/>
              </a:ext>
            </a:extLst>
          </p:cNvPr>
          <p:cNvSpPr/>
          <p:nvPr/>
        </p:nvSpPr>
        <p:spPr>
          <a:xfrm>
            <a:off x="730428" y="1225867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950B2"/>
                </a:solidFill>
              </a:rPr>
              <a:t>每一个语句序列中可以包含一条或多条语句。例如：</a:t>
            </a:r>
          </a:p>
        </p:txBody>
      </p:sp>
    </p:spTree>
    <p:extLst>
      <p:ext uri="{BB962C8B-B14F-4D97-AF65-F5344CB8AC3E}">
        <p14:creationId xmlns:p14="http://schemas.microsoft.com/office/powerpoint/2010/main" val="413739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1" grpId="0"/>
      <p:bldP spid="38" grpId="0" animBg="1"/>
      <p:bldP spid="39" grpId="0" animBg="1"/>
      <p:bldP spid="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733503" y="3149424"/>
            <a:ext cx="8983027" cy="2796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1	score=eval(input('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请输入成绩（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0~100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之间的整数）：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')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2	if score&gt;=60: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3	    pass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什么都不做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4	else: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5	    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不及格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')</a:t>
            </a:r>
          </a:p>
        </p:txBody>
      </p: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284839" y="2841521"/>
            <a:ext cx="9625451" cy="3358584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626961" y="477138"/>
            <a:ext cx="9380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pass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DF7B1F-5F85-4329-868A-40B9E312FA57}"/>
              </a:ext>
            </a:extLst>
          </p:cNvPr>
          <p:cNvGrpSpPr/>
          <p:nvPr/>
        </p:nvGrpSpPr>
        <p:grpSpPr>
          <a:xfrm>
            <a:off x="956839" y="2133600"/>
            <a:ext cx="1146558" cy="1146558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7C3EA08-641D-4238-B293-868E026B5345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19" name="Freeform 138">
                <a:extLst>
                  <a:ext uri="{FF2B5EF4-FFF2-40B4-BE49-F238E27FC236}">
                    <a16:creationId xmlns:a16="http://schemas.microsoft.com/office/drawing/2014/main" id="{28DD5A09-2419-452C-B173-000D1E0B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Freeform 137">
                <a:extLst>
                  <a:ext uri="{FF2B5EF4-FFF2-40B4-BE49-F238E27FC236}">
                    <a16:creationId xmlns:a16="http://schemas.microsoft.com/office/drawing/2014/main" id="{2D80D8B5-8258-4680-A645-0C8CA457F3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" name="Freeform 138">
                <a:extLst>
                  <a:ext uri="{FF2B5EF4-FFF2-40B4-BE49-F238E27FC236}">
                    <a16:creationId xmlns:a16="http://schemas.microsoft.com/office/drawing/2014/main" id="{7438A8E0-1EAC-49C2-8F6E-B0D9F6868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" name="Freeform 139">
                <a:extLst>
                  <a:ext uri="{FF2B5EF4-FFF2-40B4-BE49-F238E27FC236}">
                    <a16:creationId xmlns:a16="http://schemas.microsoft.com/office/drawing/2014/main" id="{3A97066D-7DEB-4C0F-BC46-638901D92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7" name="Freeform 140">
                <a:extLst>
                  <a:ext uri="{FF2B5EF4-FFF2-40B4-BE49-F238E27FC236}">
                    <a16:creationId xmlns:a16="http://schemas.microsoft.com/office/drawing/2014/main" id="{C59EB290-539B-4FEE-96CB-82C00759D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:a16="http://schemas.microsoft.com/office/drawing/2014/main" id="{9A4636D2-88CD-4851-8D9D-F93B8A4088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FAB98E2-885B-4625-9DE5-B97681D9C6FA}"/>
              </a:ext>
            </a:extLst>
          </p:cNvPr>
          <p:cNvSpPr/>
          <p:nvPr/>
        </p:nvSpPr>
        <p:spPr>
          <a:xfrm>
            <a:off x="1147957" y="1306048"/>
            <a:ext cx="9025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pass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表示一个空操作，只起到一个占位作用，执行时什么都不做。</a:t>
            </a:r>
          </a:p>
        </p:txBody>
      </p:sp>
    </p:spTree>
    <p:extLst>
      <p:ext uri="{BB962C8B-B14F-4D97-AF65-F5344CB8AC3E}">
        <p14:creationId xmlns:p14="http://schemas.microsoft.com/office/powerpoint/2010/main" val="157513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8" grpId="0" animBg="1"/>
      <p:bldP spid="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567376" y="477612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变量的命名规则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1CB98A-1D7D-4B86-A0E7-B3C5597FB1FE}"/>
              </a:ext>
            </a:extLst>
          </p:cNvPr>
          <p:cNvSpPr txBox="1"/>
          <p:nvPr/>
        </p:nvSpPr>
        <p:spPr>
          <a:xfrm>
            <a:off x="1181063" y="1983619"/>
            <a:ext cx="95133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marL="342900" lvl="0" indent="-342900" defTabSz="964149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例如，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test1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是有效变量名，而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1test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则是无效变量名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F38857-9E50-4A25-A1EF-C3997D1F3969}"/>
              </a:ext>
            </a:extLst>
          </p:cNvPr>
          <p:cNvGrpSpPr/>
          <p:nvPr/>
        </p:nvGrpSpPr>
        <p:grpSpPr>
          <a:xfrm>
            <a:off x="1245682" y="1152627"/>
            <a:ext cx="9773662" cy="656252"/>
            <a:chOff x="-8553" y="2593913"/>
            <a:chExt cx="1864069" cy="1096904"/>
          </a:xfrm>
        </p:grpSpPr>
        <p:sp>
          <p:nvSpPr>
            <p:cNvPr id="8" name="圆角矩形 32">
              <a:extLst>
                <a:ext uri="{FF2B5EF4-FFF2-40B4-BE49-F238E27FC236}">
                  <a16:creationId xmlns:a16="http://schemas.microsoft.com/office/drawing/2014/main" id="{5CA40741-A6CF-41F2-8E6F-4F1E199308A2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3EDCA10-17A2-40B9-AC36-33552A62A276}"/>
                </a:ext>
              </a:extLst>
            </p:cNvPr>
            <p:cNvSpPr txBox="1"/>
            <p:nvPr/>
          </p:nvSpPr>
          <p:spPr>
            <a:xfrm>
              <a:off x="51567" y="2751743"/>
              <a:ext cx="1741979" cy="771651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变量名可以包括字母、数字和下划线，但是数字不能作为开头字符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327383B-14EC-4D71-8701-7C11BFFEC936}"/>
              </a:ext>
            </a:extLst>
          </p:cNvPr>
          <p:cNvSpPr txBox="1"/>
          <p:nvPr/>
        </p:nvSpPr>
        <p:spPr>
          <a:xfrm>
            <a:off x="1172656" y="3399387"/>
            <a:ext cx="95133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marL="342900" lvl="0" indent="-342900" defTabSz="964149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例如，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and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break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等都是系统关键字，不能作为变量名使用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626A90B-02E1-4050-99F7-F429FAB52D01}"/>
              </a:ext>
            </a:extLst>
          </p:cNvPr>
          <p:cNvGrpSpPr/>
          <p:nvPr/>
        </p:nvGrpSpPr>
        <p:grpSpPr>
          <a:xfrm>
            <a:off x="1237275" y="2568395"/>
            <a:ext cx="9773662" cy="656252"/>
            <a:chOff x="-8553" y="2593913"/>
            <a:chExt cx="1864069" cy="1096904"/>
          </a:xfrm>
        </p:grpSpPr>
        <p:sp>
          <p:nvSpPr>
            <p:cNvPr id="25" name="圆角矩形 32">
              <a:extLst>
                <a:ext uri="{FF2B5EF4-FFF2-40B4-BE49-F238E27FC236}">
                  <a16:creationId xmlns:a16="http://schemas.microsoft.com/office/drawing/2014/main" id="{8984F237-A9F1-4E85-90CA-FB9F0E16CD31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23149E6-8CB8-4B8D-878F-7756F452ED2F}"/>
                </a:ext>
              </a:extLst>
            </p:cNvPr>
            <p:cNvSpPr txBox="1"/>
            <p:nvPr/>
          </p:nvSpPr>
          <p:spPr>
            <a:xfrm>
              <a:off x="51567" y="2751743"/>
              <a:ext cx="1741979" cy="771651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系统关键字不能做变量名使用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B3E4B55-D832-4EA1-AE29-3C487741552E}"/>
              </a:ext>
            </a:extLst>
          </p:cNvPr>
          <p:cNvSpPr txBox="1"/>
          <p:nvPr/>
        </p:nvSpPr>
        <p:spPr>
          <a:xfrm>
            <a:off x="1172656" y="4818290"/>
            <a:ext cx="95133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marL="342900" lvl="0" indent="-342900" defTabSz="964149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例如，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test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和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Test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是两个不同的变量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EA096DA-6C85-442B-A8C8-FEE1056B5A3B}"/>
              </a:ext>
            </a:extLst>
          </p:cNvPr>
          <p:cNvGrpSpPr/>
          <p:nvPr/>
        </p:nvGrpSpPr>
        <p:grpSpPr>
          <a:xfrm>
            <a:off x="1237275" y="3987298"/>
            <a:ext cx="9773662" cy="656252"/>
            <a:chOff x="-8553" y="2593913"/>
            <a:chExt cx="1864069" cy="1096904"/>
          </a:xfrm>
        </p:grpSpPr>
        <p:sp>
          <p:nvSpPr>
            <p:cNvPr id="29" name="圆角矩形 32">
              <a:extLst>
                <a:ext uri="{FF2B5EF4-FFF2-40B4-BE49-F238E27FC236}">
                  <a16:creationId xmlns:a16="http://schemas.microsoft.com/office/drawing/2014/main" id="{DB167991-A619-48BB-ACBB-80DF69F2FC9C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4F9FD85-4718-4772-BF88-EE21BD279769}"/>
                </a:ext>
              </a:extLst>
            </p:cNvPr>
            <p:cNvSpPr txBox="1"/>
            <p:nvPr/>
          </p:nvSpPr>
          <p:spPr>
            <a:xfrm>
              <a:off x="51567" y="2751743"/>
              <a:ext cx="1741979" cy="771651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Python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的变量名区分大小写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68943D6-7BFD-4259-AB20-C42280935172}"/>
              </a:ext>
            </a:extLst>
          </p:cNvPr>
          <p:cNvGrpSpPr/>
          <p:nvPr/>
        </p:nvGrpSpPr>
        <p:grpSpPr>
          <a:xfrm>
            <a:off x="1245682" y="5425546"/>
            <a:ext cx="9625451" cy="1154158"/>
            <a:chOff x="1245682" y="5425546"/>
            <a:chExt cx="9625451" cy="1154158"/>
          </a:xfrm>
        </p:grpSpPr>
        <p:sp>
          <p:nvSpPr>
            <p:cNvPr id="31" name="KSO_Shape">
              <a:extLst>
                <a:ext uri="{FF2B5EF4-FFF2-40B4-BE49-F238E27FC236}">
                  <a16:creationId xmlns:a16="http://schemas.microsoft.com/office/drawing/2014/main" id="{F8B3DDD3-A287-4B03-9249-52C3F9CD835E}"/>
                </a:ext>
              </a:extLst>
            </p:cNvPr>
            <p:cNvSpPr/>
            <p:nvPr/>
          </p:nvSpPr>
          <p:spPr>
            <a:xfrm>
              <a:off x="1245682" y="5438291"/>
              <a:ext cx="9625451" cy="1141413"/>
            </a:xfrm>
            <a:prstGeom prst="roundRect">
              <a:avLst>
                <a:gd name="adj" fmla="val 13926"/>
              </a:avLst>
            </a:prstGeom>
            <a:noFill/>
            <a:ln w="12700">
              <a:solidFill>
                <a:srgbClr val="1950B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B1E4B44-57DF-43B9-8BA2-19A664131886}"/>
                </a:ext>
              </a:extLst>
            </p:cNvPr>
            <p:cNvSpPr/>
            <p:nvPr/>
          </p:nvSpPr>
          <p:spPr>
            <a:xfrm>
              <a:off x="1849107" y="5425546"/>
              <a:ext cx="9022026" cy="1135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提示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Python 3.x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默认使用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UTF-8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编码，变量名中允许包含中文，如“测试”是一个有效的变量名。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66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3" grpId="0"/>
      <p:bldP spid="27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626961" y="477138"/>
            <a:ext cx="9380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pass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FAB98E2-885B-4625-9DE5-B97681D9C6FA}"/>
              </a:ext>
            </a:extLst>
          </p:cNvPr>
          <p:cNvSpPr/>
          <p:nvPr/>
        </p:nvSpPr>
        <p:spPr>
          <a:xfrm>
            <a:off x="1463590" y="1314219"/>
            <a:ext cx="9025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1950B2"/>
                </a:solidFill>
                <a:latin typeface="+mj-lt"/>
              </a:rPr>
              <a:t>pass</a:t>
            </a:r>
            <a:r>
              <a:rPr lang="zh-CN" altLang="en-US" sz="2400" dirty="0">
                <a:solidFill>
                  <a:srgbClr val="1950B2"/>
                </a:solidFill>
                <a:latin typeface="+mj-lt"/>
              </a:rPr>
              <a:t>表示一个空操作，只起到一个占位作用，执行时什么都不做。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7934B51-0853-4697-A0BE-F8305EFAE341}"/>
              </a:ext>
            </a:extLst>
          </p:cNvPr>
          <p:cNvGrpSpPr/>
          <p:nvPr/>
        </p:nvGrpSpPr>
        <p:grpSpPr>
          <a:xfrm>
            <a:off x="355594" y="1950901"/>
            <a:ext cx="1107996" cy="985561"/>
            <a:chOff x="4507943" y="1807005"/>
            <a:chExt cx="1713325" cy="1524000"/>
          </a:xfrm>
        </p:grpSpPr>
        <p:sp>
          <p:nvSpPr>
            <p:cNvPr id="28" name="泪滴形 27">
              <a:extLst>
                <a:ext uri="{FF2B5EF4-FFF2-40B4-BE49-F238E27FC236}">
                  <a16:creationId xmlns:a16="http://schemas.microsoft.com/office/drawing/2014/main" id="{7DCFE110-9996-47A1-B25C-6F39012CE5B4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65CB379-D433-4885-A56F-2B2033BEDC53}"/>
                </a:ext>
              </a:extLst>
            </p:cNvPr>
            <p:cNvSpPr/>
            <p:nvPr/>
          </p:nvSpPr>
          <p:spPr>
            <a:xfrm>
              <a:off x="4507943" y="2197153"/>
              <a:ext cx="1713325" cy="713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提示：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91D8C4A-C8DC-41DF-A773-9A8DCE763442}"/>
              </a:ext>
            </a:extLst>
          </p:cNvPr>
          <p:cNvCxnSpPr>
            <a:cxnSpLocks/>
          </p:cNvCxnSpPr>
          <p:nvPr/>
        </p:nvCxnSpPr>
        <p:spPr>
          <a:xfrm flipH="1">
            <a:off x="1585334" y="2266044"/>
            <a:ext cx="9558916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24925857-827D-4039-9AD9-674D8AC3F76E}"/>
              </a:ext>
            </a:extLst>
          </p:cNvPr>
          <p:cNvSpPr/>
          <p:nvPr/>
        </p:nvSpPr>
        <p:spPr>
          <a:xfrm>
            <a:off x="1547274" y="2523709"/>
            <a:ext cx="9882725" cy="335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在某些必要的语句（如条件语句中的各语句序列）还没有编写的情况下，如果要运行程序，则可以先在这些必要语句处写上“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pass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，使得程序不存在语法错误、能够正常运行。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实际上，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pass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与条件语句并没有直接关系，在程序中所有需要的地方都可以使用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pass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作为占位符。比如，在后面将要学习的循环语句中，也可以使用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pass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作为占位符。</a:t>
            </a:r>
          </a:p>
        </p:txBody>
      </p:sp>
    </p:spTree>
    <p:extLst>
      <p:ext uri="{BB962C8B-B14F-4D97-AF65-F5344CB8AC3E}">
        <p14:creationId xmlns:p14="http://schemas.microsoft.com/office/powerpoint/2010/main" val="37363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3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2BDDF2A-B84E-4091-92F2-AFD0F9FB982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314906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请指出下面程序中存在的错误并改正。</a:t>
            </a:r>
          </a:p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val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=eval(input('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请输入一个整数：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'))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if 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val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&lt;0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val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*=-1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val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14BDCC3-40BD-4289-8185-A374DAF6BFA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B1A2E1-DC10-49A2-9EBC-B21AB0FBF17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2.0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5CC0C2-F6A7-49F9-933F-CB1D693B174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4EDD65-23A1-4E7F-B1C3-189B30A5515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C305F1-AF8E-442E-9239-473F299787B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7655ED1-4DC4-4C51-B885-3918C2D490A9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9BF927DE-0D9F-46A3-A41E-E6DD56B282F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0075B263-BA88-47E5-B6D2-2D99C346C28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8D21F2CD-234C-4853-A769-339833420DA8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>
            <a:extLst>
              <a:ext uri="{FF2B5EF4-FFF2-40B4-BE49-F238E27FC236}">
                <a16:creationId xmlns:a16="http://schemas.microsoft.com/office/drawing/2014/main" id="{902582B3-7982-4DDF-B953-DC31B1540A4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RemarkBlock">
            <a:extLst>
              <a:ext uri="{FF2B5EF4-FFF2-40B4-BE49-F238E27FC236}">
                <a16:creationId xmlns:a16="http://schemas.microsoft.com/office/drawing/2014/main" id="{B7407AE5-10F9-4E0C-AD87-8B0E8212165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RemarkTitleText">
            <a:extLst>
              <a:ext uri="{FF2B5EF4-FFF2-40B4-BE49-F238E27FC236}">
                <a16:creationId xmlns:a16="http://schemas.microsoft.com/office/drawing/2014/main" id="{41DE3CDA-1390-4512-9989-ED647DBA1AF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800B5F-9FA8-4C7D-A321-81021C75E93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CFBA3AF0-AAB2-4FE8-BDAF-767953E8697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5EFA9E1F-CB70-4608-B1BE-8055B0CD35D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894146C8-B46F-417A-91D6-B99433D0E99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328448BD-A11C-498E-8D12-176724E7341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7F7847D-6FE4-4E73-85BF-8812E855B38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99381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A09D2A-DE75-40E0-9008-74C678DD38A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编写程序实现以下功能：判断一个年份是否是闰年，并将判断结果输出。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8798012-CD20-4C6F-8236-25B7D773FAA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D4F4AB-53CF-453E-B445-5125A3A47B8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2.0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A818BC-7D47-4DD8-9C17-8357133E67F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4E33A0-1982-48C1-9B41-8777ED46702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A4075C-7A6B-4476-8B83-BFCFF0B5C34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E6C497D-8374-4AA6-8A7F-763F6988FC41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7EC3BE37-66B8-42B7-AF71-C8636D85025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D467C1F1-1E4F-4CCA-ABD2-AF10D3BE0FD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1AD3A059-1E25-4247-9230-41AF15EA66BF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>
            <a:extLst>
              <a:ext uri="{FF2B5EF4-FFF2-40B4-BE49-F238E27FC236}">
                <a16:creationId xmlns:a16="http://schemas.microsoft.com/office/drawing/2014/main" id="{35EF6BD2-FA42-4CD9-BD64-B09B286EB16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RemarkBlock">
            <a:extLst>
              <a:ext uri="{FF2B5EF4-FFF2-40B4-BE49-F238E27FC236}">
                <a16:creationId xmlns:a16="http://schemas.microsoft.com/office/drawing/2014/main" id="{21FE429F-BC24-4970-944B-67F81B24AFB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RemarkTitleText">
            <a:extLst>
              <a:ext uri="{FF2B5EF4-FFF2-40B4-BE49-F238E27FC236}">
                <a16:creationId xmlns:a16="http://schemas.microsoft.com/office/drawing/2014/main" id="{EE0DF392-E837-42C8-96BA-A3B47219D8D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5B7EE57-F93C-47E9-98D9-4823A973C5C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5DAB7399-E4F9-4EB3-AB32-D183C96A1C0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A7CDDA4F-679D-4865-A59A-9B298B72BEC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392BB54D-B4AA-4371-ACAF-32AD5C6230D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728ACFC4-D77C-4FDC-B186-2198F785569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12910C2-54E3-4934-9B6A-F4C7A04C2D55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31547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>
            <a:extLst>
              <a:ext uri="{FF2B5EF4-FFF2-40B4-BE49-F238E27FC236}">
                <a16:creationId xmlns:a16="http://schemas.microsoft.com/office/drawing/2014/main" id="{D894D5E8-F014-40AF-857F-CB60C8D0D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7AEA81-0633-4766-A9FF-2EEA5D7EB7E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编写程序实现以下功能：判断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ax^2+bx+c=0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（这里用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^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表示乘方）是否是一元二次方程，如果是的话再判断是否有两个实根、一个实根或没有实根，并将判断结果输出。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44DAA01-27D9-4DCA-8C27-4C08C1F1CF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B620F1-FAF7-4480-9F62-EA64D214C39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2.0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7" name="文本框 16" hidden="1">
            <a:extLst>
              <a:ext uri="{FF2B5EF4-FFF2-40B4-BE49-F238E27FC236}">
                <a16:creationId xmlns:a16="http://schemas.microsoft.com/office/drawing/2014/main" id="{9170EE76-1088-4CB0-B1B6-73575569816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grpSp>
        <p:nvGrpSpPr>
          <p:cNvPr id="16" name="组合 15" hidden="1">
            <a:extLst>
              <a:ext uri="{FF2B5EF4-FFF2-40B4-BE49-F238E27FC236}">
                <a16:creationId xmlns:a16="http://schemas.microsoft.com/office/drawing/2014/main" id="{6194E7E4-0DD8-4426-9FFF-76D7C654377D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 hidden="1">
              <a:extLst>
                <a:ext uri="{FF2B5EF4-FFF2-40B4-BE49-F238E27FC236}">
                  <a16:creationId xmlns:a16="http://schemas.microsoft.com/office/drawing/2014/main" id="{EEA8849C-1A1C-4A0B-B4FA-C7356A56287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RemarkBlock" hidden="1">
              <a:extLst>
                <a:ext uri="{FF2B5EF4-FFF2-40B4-BE49-F238E27FC236}">
                  <a16:creationId xmlns:a16="http://schemas.microsoft.com/office/drawing/2014/main" id="{10E89508-3D6E-4BE0-ACE1-287A1AF8BBA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RemarkTitleText" hidden="1">
              <a:extLst>
                <a:ext uri="{FF2B5EF4-FFF2-40B4-BE49-F238E27FC236}">
                  <a16:creationId xmlns:a16="http://schemas.microsoft.com/office/drawing/2014/main" id="{A93EE17F-6FA6-43C8-A1EB-7DCA8FAF20A7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 hidden="1">
            <a:extLst>
              <a:ext uri="{FF2B5EF4-FFF2-40B4-BE49-F238E27FC236}">
                <a16:creationId xmlns:a16="http://schemas.microsoft.com/office/drawing/2014/main" id="{4E5D39E3-5909-4F86-843B-3A23A185D94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RemarkBlock" hidden="1">
            <a:extLst>
              <a:ext uri="{FF2B5EF4-FFF2-40B4-BE49-F238E27FC236}">
                <a16:creationId xmlns:a16="http://schemas.microsoft.com/office/drawing/2014/main" id="{81E9BEC8-776C-4B6A-8370-E1E547F7A14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RemarkTitleText" hidden="1">
            <a:extLst>
              <a:ext uri="{FF2B5EF4-FFF2-40B4-BE49-F238E27FC236}">
                <a16:creationId xmlns:a16="http://schemas.microsoft.com/office/drawing/2014/main" id="{25BFA14C-D5A4-499C-83F6-4A4A1361CDC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sp>
        <p:nvSpPr>
          <p:cNvPr id="25" name="文本框 24" hidden="1">
            <a:extLst>
              <a:ext uri="{FF2B5EF4-FFF2-40B4-BE49-F238E27FC236}">
                <a16:creationId xmlns:a16="http://schemas.microsoft.com/office/drawing/2014/main" id="{CE323756-5046-4BAF-8AD0-8AA12809032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1270000"/>
            <a:ext cx="3332480" cy="317009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x=eval(input('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请输入一个数值：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'))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if x&gt;1 and x&lt;=2: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print(x+2.5)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elif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x&gt;=-1 and x&lt;=1: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print(4.35*x)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elif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x&gt;=-2 and x&lt;-1: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print(x)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else: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print('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无效值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')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B734CF-DE53-49B6-995D-F7C12BFED32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777BA04E-08E5-4B86-A4DC-EF64BD1D401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0B0E0295-D28F-46D5-999C-5F471275E23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1120CBE0-7AEB-4F75-8C9E-D4367AE7F652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01DE7E00-EE30-4DAF-BC9B-309A9E63510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BDA5EA1-CA8D-4640-83A4-9C152035F211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18115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1516299" y="2786767"/>
            <a:ext cx="9646481" cy="1214107"/>
            <a:chOff x="1183627" y="2691947"/>
            <a:chExt cx="9646481" cy="121410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1203755" y="2705725"/>
              <a:ext cx="962635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72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循环语句概述和</a:t>
              </a:r>
              <a:r>
                <a:rPr lang="en-US" altLang="zh-CN" sz="72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for</a:t>
              </a:r>
              <a:r>
                <a:rPr lang="zh-CN" altLang="en-US" sz="72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循环</a:t>
              </a:r>
              <a:endParaRPr lang="zh-CN" altLang="en-US" sz="7200" b="1" kern="1200" dirty="0">
                <a:solidFill>
                  <a:srgbClr val="B1C40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1183627" y="2691947"/>
              <a:ext cx="962635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72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循环语句概述和</a:t>
              </a:r>
              <a:r>
                <a:rPr lang="en-US" altLang="zh-CN" sz="72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for</a:t>
              </a:r>
              <a:r>
                <a:rPr lang="zh-CN" altLang="en-US" sz="72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循环</a:t>
              </a:r>
              <a:endParaRPr lang="zh-CN" altLang="en-US" sz="7200" b="1" kern="1200" dirty="0">
                <a:solidFill>
                  <a:srgbClr val="1950B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17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47761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759746-1BE6-4D70-B31E-265F3BA626C2}"/>
              </a:ext>
            </a:extLst>
          </p:cNvPr>
          <p:cNvSpPr txBox="1"/>
          <p:nvPr/>
        </p:nvSpPr>
        <p:spPr>
          <a:xfrm>
            <a:off x="2712781" y="2961499"/>
            <a:ext cx="8585106" cy="2012855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algn="just" defTabSz="964149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我们要计算从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的和，可以使用一个变量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sum=0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保存求和结果，并设置一个变量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、让其遍历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这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个整数；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lt"/>
            </a:endParaRPr>
          </a:p>
          <a:p>
            <a:pPr lvl="0" algn="just" defTabSz="964149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对于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的每一个取值，执行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sum+=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的运算；遍历结束后，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sum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中即保存了求和结果。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734484" y="3642669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例如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2248390" y="3829423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9CA919-C465-4711-AF53-C5A4D9274EA0}"/>
              </a:ext>
            </a:extLst>
          </p:cNvPr>
          <p:cNvSpPr/>
          <p:nvPr/>
        </p:nvSpPr>
        <p:spPr>
          <a:xfrm>
            <a:off x="734483" y="1828248"/>
            <a:ext cx="634019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通过循环，可以使得某些语句重复执行多次。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6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2" grpId="0" animBg="1"/>
      <p:bldP spid="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47761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24" name="TextBox 107">
            <a:extLst>
              <a:ext uri="{FF2B5EF4-FFF2-40B4-BE49-F238E27FC236}">
                <a16:creationId xmlns:a16="http://schemas.microsoft.com/office/drawing/2014/main" id="{421090BF-9E19-4DA8-B025-88A9208C653F}"/>
              </a:ext>
            </a:extLst>
          </p:cNvPr>
          <p:cNvSpPr txBox="1"/>
          <p:nvPr/>
        </p:nvSpPr>
        <p:spPr>
          <a:xfrm>
            <a:off x="1676899" y="1960860"/>
            <a:ext cx="9096085" cy="1653880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“遍历”这个词在计算机程序设计中经常会用到，其表示对某一个数据中的数据元素按照某种顺序进行访问，使得每个数据元素访问且仅访问一次。</a:t>
            </a: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4FB68146-763A-4AE5-AC43-5E772A448E7C}"/>
              </a:ext>
            </a:extLst>
          </p:cNvPr>
          <p:cNvSpPr/>
          <p:nvPr/>
        </p:nvSpPr>
        <p:spPr>
          <a:xfrm>
            <a:off x="1515273" y="1890978"/>
            <a:ext cx="9305840" cy="1826767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B569C04-FF53-4C0D-BAE6-F47AA9FAEC46}"/>
              </a:ext>
            </a:extLst>
          </p:cNvPr>
          <p:cNvSpPr/>
          <p:nvPr/>
        </p:nvSpPr>
        <p:spPr>
          <a:xfrm>
            <a:off x="2027677" y="127534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提示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43DDBC2-DC6C-4B71-B06F-5831C9EB5094}"/>
              </a:ext>
            </a:extLst>
          </p:cNvPr>
          <p:cNvCxnSpPr>
            <a:cxnSpLocks/>
          </p:cNvCxnSpPr>
          <p:nvPr/>
        </p:nvCxnSpPr>
        <p:spPr>
          <a:xfrm>
            <a:off x="1535462" y="1777148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4D37DA-6054-4DFA-B799-6FCE182D9024}"/>
              </a:ext>
            </a:extLst>
          </p:cNvPr>
          <p:cNvGrpSpPr/>
          <p:nvPr/>
        </p:nvGrpSpPr>
        <p:grpSpPr>
          <a:xfrm>
            <a:off x="565807" y="1310057"/>
            <a:ext cx="877274" cy="877274"/>
            <a:chOff x="565807" y="3463710"/>
            <a:chExt cx="877274" cy="877274"/>
          </a:xfrm>
        </p:grpSpPr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74CB063C-BA89-42E3-9D74-B130B712985C}"/>
                </a:ext>
              </a:extLst>
            </p:cNvPr>
            <p:cNvSpPr/>
            <p:nvPr/>
          </p:nvSpPr>
          <p:spPr>
            <a:xfrm>
              <a:off x="565807" y="346371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31" name="KSO_Shape">
              <a:extLst>
                <a:ext uri="{FF2B5EF4-FFF2-40B4-BE49-F238E27FC236}">
                  <a16:creationId xmlns:a16="http://schemas.microsoft.com/office/drawing/2014/main" id="{B3DAD601-A535-46BA-9CC2-CA5F7A8E38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9148" y="3573943"/>
              <a:ext cx="150591" cy="656808"/>
            </a:xfrm>
            <a:custGeom>
              <a:avLst/>
              <a:gdLst>
                <a:gd name="T0" fmla="*/ 206776 w 3409951"/>
                <a:gd name="T1" fmla="*/ 1388383 h 14859002"/>
                <a:gd name="T2" fmla="*/ 413168 w 3409951"/>
                <a:gd name="T3" fmla="*/ 1594390 h 14859002"/>
                <a:gd name="T4" fmla="*/ 206776 w 3409951"/>
                <a:gd name="T5" fmla="*/ 1800397 h 14859002"/>
                <a:gd name="T6" fmla="*/ 385 w 3409951"/>
                <a:gd name="T7" fmla="*/ 1594390 h 14859002"/>
                <a:gd name="T8" fmla="*/ 206776 w 3409951"/>
                <a:gd name="T9" fmla="*/ 1388383 h 14859002"/>
                <a:gd name="T10" fmla="*/ 206523 w 3409951"/>
                <a:gd name="T11" fmla="*/ 0 h 14859002"/>
                <a:gd name="T12" fmla="*/ 412591 w 3409951"/>
                <a:gd name="T13" fmla="*/ 205569 h 14859002"/>
                <a:gd name="T14" fmla="*/ 412591 w 3409951"/>
                <a:gd name="T15" fmla="*/ 1085607 h 14859002"/>
                <a:gd name="T16" fmla="*/ 206523 w 3409951"/>
                <a:gd name="T17" fmla="*/ 1291631 h 14859002"/>
                <a:gd name="T18" fmla="*/ 0 w 3409951"/>
                <a:gd name="T19" fmla="*/ 1085607 h 14859002"/>
                <a:gd name="T20" fmla="*/ 0 w 3409951"/>
                <a:gd name="T21" fmla="*/ 205569 h 14859002"/>
                <a:gd name="T22" fmla="*/ 206523 w 3409951"/>
                <a:gd name="T23" fmla="*/ 0 h 148590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409951" h="14859002">
                  <a:moveTo>
                    <a:pt x="1706563" y="11458576"/>
                  </a:moveTo>
                  <a:cubicBezTo>
                    <a:pt x="2647318" y="11458576"/>
                    <a:pt x="3409951" y="12219787"/>
                    <a:pt x="3409951" y="13158789"/>
                  </a:cubicBezTo>
                  <a:cubicBezTo>
                    <a:pt x="3409951" y="14097791"/>
                    <a:pt x="2647318" y="14859002"/>
                    <a:pt x="1706563" y="14859002"/>
                  </a:cubicBezTo>
                  <a:cubicBezTo>
                    <a:pt x="765808" y="14859002"/>
                    <a:pt x="3175" y="14097791"/>
                    <a:pt x="3175" y="13158789"/>
                  </a:cubicBezTo>
                  <a:cubicBezTo>
                    <a:pt x="3175" y="12219787"/>
                    <a:pt x="765808" y="11458576"/>
                    <a:pt x="1706563" y="11458576"/>
                  </a:cubicBezTo>
                  <a:close/>
                  <a:moveTo>
                    <a:pt x="1704476" y="0"/>
                  </a:moveTo>
                  <a:cubicBezTo>
                    <a:pt x="2645135" y="0"/>
                    <a:pt x="3405188" y="761970"/>
                    <a:pt x="3405188" y="1696602"/>
                  </a:cubicBezTo>
                  <a:cubicBezTo>
                    <a:pt x="3405188" y="1696602"/>
                    <a:pt x="3405188" y="1696602"/>
                    <a:pt x="3405188" y="8959708"/>
                  </a:cubicBezTo>
                  <a:cubicBezTo>
                    <a:pt x="3405188" y="9898094"/>
                    <a:pt x="2645135" y="10660063"/>
                    <a:pt x="1704476" y="10660063"/>
                  </a:cubicBezTo>
                  <a:cubicBezTo>
                    <a:pt x="763816" y="10660063"/>
                    <a:pt x="0" y="9898094"/>
                    <a:pt x="0" y="8959708"/>
                  </a:cubicBezTo>
                  <a:cubicBezTo>
                    <a:pt x="0" y="8959708"/>
                    <a:pt x="0" y="8959708"/>
                    <a:pt x="0" y="1696602"/>
                  </a:cubicBezTo>
                  <a:cubicBezTo>
                    <a:pt x="0" y="761970"/>
                    <a:pt x="763816" y="0"/>
                    <a:pt x="17044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+mj-lt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2F0EEF2-DB81-4034-A9E2-FBA900DE9550}"/>
              </a:ext>
            </a:extLst>
          </p:cNvPr>
          <p:cNvSpPr txBox="1"/>
          <p:nvPr/>
        </p:nvSpPr>
        <p:spPr>
          <a:xfrm>
            <a:off x="2544105" y="4072657"/>
            <a:ext cx="8561042" cy="1966047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algn="just" defTabSz="964149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对于列表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ls=[1, 'Python', True]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中的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3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个元素，如果按照某种规则（如从前向后或从后向前）依次访问了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'Python'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True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这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3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个元素，且每个元素仅访问了一次，则可以说对列表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ls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完成了一次遍历。</a:t>
            </a:r>
            <a:endParaRPr lang="en-US" altLang="zh-CN" sz="2400" dirty="0">
              <a:latin typeface="+mj-lt"/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61E475F-59D0-405F-8775-C2D95F887F46}"/>
              </a:ext>
            </a:extLst>
          </p:cNvPr>
          <p:cNvGrpSpPr/>
          <p:nvPr/>
        </p:nvGrpSpPr>
        <p:grpSpPr>
          <a:xfrm>
            <a:off x="565808" y="4730423"/>
            <a:ext cx="1370837" cy="656252"/>
            <a:chOff x="-8553" y="2593913"/>
            <a:chExt cx="1864069" cy="1096904"/>
          </a:xfrm>
        </p:grpSpPr>
        <p:sp>
          <p:nvSpPr>
            <p:cNvPr id="34" name="圆角矩形 32">
              <a:extLst>
                <a:ext uri="{FF2B5EF4-FFF2-40B4-BE49-F238E27FC236}">
                  <a16:creationId xmlns:a16="http://schemas.microsoft.com/office/drawing/2014/main" id="{0A58FDCA-F13F-4DF5-B566-FE9FA9823904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582399D-089F-46F0-ADA0-0C4485E8BEAF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例如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3E141906-F5AA-4A0E-9009-18FDD39AEE37}"/>
              </a:ext>
            </a:extLst>
          </p:cNvPr>
          <p:cNvSpPr/>
          <p:nvPr/>
        </p:nvSpPr>
        <p:spPr>
          <a:xfrm rot="5400000">
            <a:off x="2079714" y="4917177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48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8" grpId="0" animBg="1"/>
      <p:bldP spid="29" grpId="0"/>
      <p:bldP spid="32" grpId="0"/>
      <p:bldP spid="3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362192" y="511571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循环语句执行过程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C2EAA38-B2AA-4E3C-9A54-D3ECD03BBC60}"/>
              </a:ext>
            </a:extLst>
          </p:cNvPr>
          <p:cNvSpPr/>
          <p:nvPr/>
        </p:nvSpPr>
        <p:spPr>
          <a:xfrm>
            <a:off x="8684452" y="215205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A865F1C-DEF7-4587-9C14-F8915A1EA5CE}"/>
              </a:ext>
            </a:extLst>
          </p:cNvPr>
          <p:cNvSpPr/>
          <p:nvPr/>
        </p:nvSpPr>
        <p:spPr>
          <a:xfrm>
            <a:off x="6664614" y="2859200"/>
            <a:ext cx="42762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循环条件判断和语句序列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构成了循环语句：只要满足循环条件，就会执行语句序列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；执行语句序列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后，会再次判断是否满足循环条件。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B981245-C61A-4B02-A9D0-18D3C8A13777}"/>
              </a:ext>
            </a:extLst>
          </p:cNvPr>
          <p:cNvCxnSpPr>
            <a:cxnSpLocks/>
          </p:cNvCxnSpPr>
          <p:nvPr/>
        </p:nvCxnSpPr>
        <p:spPr>
          <a:xfrm>
            <a:off x="6772586" y="2675272"/>
            <a:ext cx="398779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882C496-BFDE-4572-8959-585C03D56D62}"/>
              </a:ext>
            </a:extLst>
          </p:cNvPr>
          <p:cNvSpPr txBox="1"/>
          <p:nvPr/>
        </p:nvSpPr>
        <p:spPr>
          <a:xfrm>
            <a:off x="6951079" y="203146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latin typeface="+mj-lt"/>
            </a:endParaRPr>
          </a:p>
        </p:txBody>
      </p:sp>
      <p:sp>
        <p:nvSpPr>
          <p:cNvPr id="39" name="KSO_Shape">
            <a:extLst>
              <a:ext uri="{FF2B5EF4-FFF2-40B4-BE49-F238E27FC236}">
                <a16:creationId xmlns:a16="http://schemas.microsoft.com/office/drawing/2014/main" id="{D649DA09-3F78-4E6A-B9D7-0FCA47F85AA0}"/>
              </a:ext>
            </a:extLst>
          </p:cNvPr>
          <p:cNvSpPr/>
          <p:nvPr/>
        </p:nvSpPr>
        <p:spPr>
          <a:xfrm>
            <a:off x="6452121" y="2031470"/>
            <a:ext cx="4681236" cy="3809492"/>
          </a:xfrm>
          <a:prstGeom prst="roundRect">
            <a:avLst>
              <a:gd name="adj" fmla="val 83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46FD51-F2EB-4914-90A1-21FB38E94C31}"/>
              </a:ext>
            </a:extLst>
          </p:cNvPr>
          <p:cNvGrpSpPr/>
          <p:nvPr/>
        </p:nvGrpSpPr>
        <p:grpSpPr>
          <a:xfrm>
            <a:off x="6806456" y="1720029"/>
            <a:ext cx="1082757" cy="1082757"/>
            <a:chOff x="7042941" y="1720029"/>
            <a:chExt cx="1082757" cy="1082757"/>
          </a:xfrm>
        </p:grpSpPr>
        <p:sp>
          <p:nvSpPr>
            <p:cNvPr id="36" name="KSO_Shape">
              <a:extLst>
                <a:ext uri="{FF2B5EF4-FFF2-40B4-BE49-F238E27FC236}">
                  <a16:creationId xmlns:a16="http://schemas.microsoft.com/office/drawing/2014/main" id="{3ABF31DB-B938-4D9C-9146-07E2E6C62956}"/>
                </a:ext>
              </a:extLst>
            </p:cNvPr>
            <p:cNvSpPr/>
            <p:nvPr/>
          </p:nvSpPr>
          <p:spPr>
            <a:xfrm>
              <a:off x="7042941" y="1720029"/>
              <a:ext cx="1082757" cy="1082757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A97AF8ED-07ED-4A30-82AC-A63DF2E5B3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1944" y="1972505"/>
              <a:ext cx="664752" cy="577802"/>
            </a:xfrm>
            <a:custGeom>
              <a:avLst/>
              <a:gdLst>
                <a:gd name="T0" fmla="*/ 76 w 235"/>
                <a:gd name="T1" fmla="*/ 204 h 204"/>
                <a:gd name="T2" fmla="*/ 158 w 235"/>
                <a:gd name="T3" fmla="*/ 204 h 204"/>
                <a:gd name="T4" fmla="*/ 158 w 235"/>
                <a:gd name="T5" fmla="*/ 184 h 204"/>
                <a:gd name="T6" fmla="*/ 76 w 235"/>
                <a:gd name="T7" fmla="*/ 184 h 204"/>
                <a:gd name="T8" fmla="*/ 76 w 235"/>
                <a:gd name="T9" fmla="*/ 204 h 204"/>
                <a:gd name="T10" fmla="*/ 0 w 235"/>
                <a:gd name="T11" fmla="*/ 0 h 204"/>
                <a:gd name="T12" fmla="*/ 0 w 235"/>
                <a:gd name="T13" fmla="*/ 176 h 204"/>
                <a:gd name="T14" fmla="*/ 235 w 235"/>
                <a:gd name="T15" fmla="*/ 176 h 204"/>
                <a:gd name="T16" fmla="*/ 235 w 235"/>
                <a:gd name="T17" fmla="*/ 0 h 204"/>
                <a:gd name="T18" fmla="*/ 0 w 235"/>
                <a:gd name="T19" fmla="*/ 0 h 204"/>
                <a:gd name="T20" fmla="*/ 203 w 235"/>
                <a:gd name="T21" fmla="*/ 166 h 204"/>
                <a:gd name="T22" fmla="*/ 195 w 235"/>
                <a:gd name="T23" fmla="*/ 158 h 204"/>
                <a:gd name="T24" fmla="*/ 203 w 235"/>
                <a:gd name="T25" fmla="*/ 151 h 204"/>
                <a:gd name="T26" fmla="*/ 211 w 235"/>
                <a:gd name="T27" fmla="*/ 158 h 204"/>
                <a:gd name="T28" fmla="*/ 203 w 235"/>
                <a:gd name="T29" fmla="*/ 166 h 204"/>
                <a:gd name="T30" fmla="*/ 216 w 235"/>
                <a:gd name="T31" fmla="*/ 139 h 204"/>
                <a:gd name="T32" fmla="*/ 19 w 235"/>
                <a:gd name="T33" fmla="*/ 139 h 204"/>
                <a:gd name="T34" fmla="*/ 19 w 235"/>
                <a:gd name="T35" fmla="*/ 14 h 204"/>
                <a:gd name="T36" fmla="*/ 216 w 235"/>
                <a:gd name="T37" fmla="*/ 14 h 204"/>
                <a:gd name="T38" fmla="*/ 216 w 235"/>
                <a:gd name="T39" fmla="*/ 139 h 204"/>
                <a:gd name="T40" fmla="*/ 127 w 235"/>
                <a:gd name="T41" fmla="*/ 111 h 204"/>
                <a:gd name="T42" fmla="*/ 95 w 235"/>
                <a:gd name="T43" fmla="*/ 79 h 204"/>
                <a:gd name="T44" fmla="*/ 127 w 235"/>
                <a:gd name="T45" fmla="*/ 48 h 204"/>
                <a:gd name="T46" fmla="*/ 64 w 235"/>
                <a:gd name="T47" fmla="*/ 48 h 204"/>
                <a:gd name="T48" fmla="*/ 64 w 235"/>
                <a:gd name="T49" fmla="*/ 111 h 204"/>
                <a:gd name="T50" fmla="*/ 127 w 235"/>
                <a:gd name="T51" fmla="*/ 111 h 204"/>
                <a:gd name="T52" fmla="*/ 90 w 235"/>
                <a:gd name="T53" fmla="*/ 48 h 204"/>
                <a:gd name="T54" fmla="*/ 96 w 235"/>
                <a:gd name="T55" fmla="*/ 54 h 204"/>
                <a:gd name="T56" fmla="*/ 90 w 235"/>
                <a:gd name="T57" fmla="*/ 60 h 204"/>
                <a:gd name="T58" fmla="*/ 84 w 235"/>
                <a:gd name="T59" fmla="*/ 54 h 204"/>
                <a:gd name="T60" fmla="*/ 90 w 235"/>
                <a:gd name="T61" fmla="*/ 48 h 204"/>
                <a:gd name="T62" fmla="*/ 135 w 235"/>
                <a:gd name="T63" fmla="*/ 88 h 204"/>
                <a:gd name="T64" fmla="*/ 143 w 235"/>
                <a:gd name="T65" fmla="*/ 79 h 204"/>
                <a:gd name="T66" fmla="*/ 135 w 235"/>
                <a:gd name="T67" fmla="*/ 71 h 204"/>
                <a:gd name="T68" fmla="*/ 126 w 235"/>
                <a:gd name="T69" fmla="*/ 79 h 204"/>
                <a:gd name="T70" fmla="*/ 135 w 235"/>
                <a:gd name="T71" fmla="*/ 88 h 204"/>
                <a:gd name="T72" fmla="*/ 173 w 235"/>
                <a:gd name="T73" fmla="*/ 88 h 204"/>
                <a:gd name="T74" fmla="*/ 181 w 235"/>
                <a:gd name="T75" fmla="*/ 79 h 204"/>
                <a:gd name="T76" fmla="*/ 173 w 235"/>
                <a:gd name="T77" fmla="*/ 71 h 204"/>
                <a:gd name="T78" fmla="*/ 164 w 235"/>
                <a:gd name="T79" fmla="*/ 79 h 204"/>
                <a:gd name="T80" fmla="*/ 173 w 235"/>
                <a:gd name="T81" fmla="*/ 8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204">
                  <a:moveTo>
                    <a:pt x="76" y="204"/>
                  </a:moveTo>
                  <a:cubicBezTo>
                    <a:pt x="158" y="204"/>
                    <a:pt x="158" y="204"/>
                    <a:pt x="158" y="204"/>
                  </a:cubicBezTo>
                  <a:cubicBezTo>
                    <a:pt x="158" y="184"/>
                    <a:pt x="158" y="184"/>
                    <a:pt x="158" y="184"/>
                  </a:cubicBezTo>
                  <a:cubicBezTo>
                    <a:pt x="76" y="184"/>
                    <a:pt x="76" y="184"/>
                    <a:pt x="76" y="184"/>
                  </a:cubicBezTo>
                  <a:lnTo>
                    <a:pt x="76" y="204"/>
                  </a:lnTo>
                  <a:close/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5" y="0"/>
                    <a:pt x="235" y="0"/>
                    <a:pt x="235" y="0"/>
                  </a:cubicBezTo>
                  <a:lnTo>
                    <a:pt x="0" y="0"/>
                  </a:lnTo>
                  <a:close/>
                  <a:moveTo>
                    <a:pt x="203" y="166"/>
                  </a:moveTo>
                  <a:cubicBezTo>
                    <a:pt x="199" y="166"/>
                    <a:pt x="195" y="162"/>
                    <a:pt x="195" y="158"/>
                  </a:cubicBezTo>
                  <a:cubicBezTo>
                    <a:pt x="195" y="154"/>
                    <a:pt x="199" y="151"/>
                    <a:pt x="203" y="151"/>
                  </a:cubicBezTo>
                  <a:cubicBezTo>
                    <a:pt x="207" y="151"/>
                    <a:pt x="211" y="154"/>
                    <a:pt x="211" y="158"/>
                  </a:cubicBezTo>
                  <a:cubicBezTo>
                    <a:pt x="211" y="162"/>
                    <a:pt x="207" y="166"/>
                    <a:pt x="203" y="166"/>
                  </a:cubicBezTo>
                  <a:close/>
                  <a:moveTo>
                    <a:pt x="216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6" y="14"/>
                    <a:pt x="216" y="14"/>
                    <a:pt x="216" y="14"/>
                  </a:cubicBezTo>
                  <a:lnTo>
                    <a:pt x="216" y="139"/>
                  </a:lnTo>
                  <a:close/>
                  <a:moveTo>
                    <a:pt x="127" y="111"/>
                  </a:moveTo>
                  <a:cubicBezTo>
                    <a:pt x="95" y="79"/>
                    <a:pt x="95" y="79"/>
                    <a:pt x="95" y="7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09" y="31"/>
                    <a:pt x="81" y="31"/>
                    <a:pt x="64" y="48"/>
                  </a:cubicBezTo>
                  <a:cubicBezTo>
                    <a:pt x="46" y="65"/>
                    <a:pt x="46" y="93"/>
                    <a:pt x="64" y="111"/>
                  </a:cubicBezTo>
                  <a:cubicBezTo>
                    <a:pt x="81" y="128"/>
                    <a:pt x="109" y="128"/>
                    <a:pt x="127" y="111"/>
                  </a:cubicBezTo>
                  <a:close/>
                  <a:moveTo>
                    <a:pt x="90" y="48"/>
                  </a:moveTo>
                  <a:cubicBezTo>
                    <a:pt x="94" y="48"/>
                    <a:pt x="96" y="51"/>
                    <a:pt x="96" y="54"/>
                  </a:cubicBezTo>
                  <a:cubicBezTo>
                    <a:pt x="96" y="57"/>
                    <a:pt x="94" y="60"/>
                    <a:pt x="90" y="60"/>
                  </a:cubicBezTo>
                  <a:cubicBezTo>
                    <a:pt x="87" y="60"/>
                    <a:pt x="84" y="57"/>
                    <a:pt x="84" y="54"/>
                  </a:cubicBezTo>
                  <a:cubicBezTo>
                    <a:pt x="84" y="51"/>
                    <a:pt x="87" y="48"/>
                    <a:pt x="90" y="48"/>
                  </a:cubicBezTo>
                  <a:close/>
                  <a:moveTo>
                    <a:pt x="135" y="88"/>
                  </a:moveTo>
                  <a:cubicBezTo>
                    <a:pt x="140" y="88"/>
                    <a:pt x="143" y="84"/>
                    <a:pt x="143" y="79"/>
                  </a:cubicBezTo>
                  <a:cubicBezTo>
                    <a:pt x="143" y="75"/>
                    <a:pt x="140" y="71"/>
                    <a:pt x="135" y="71"/>
                  </a:cubicBezTo>
                  <a:cubicBezTo>
                    <a:pt x="130" y="71"/>
                    <a:pt x="126" y="75"/>
                    <a:pt x="126" y="79"/>
                  </a:cubicBezTo>
                  <a:cubicBezTo>
                    <a:pt x="126" y="84"/>
                    <a:pt x="130" y="88"/>
                    <a:pt x="135" y="88"/>
                  </a:cubicBezTo>
                  <a:close/>
                  <a:moveTo>
                    <a:pt x="173" y="88"/>
                  </a:moveTo>
                  <a:cubicBezTo>
                    <a:pt x="177" y="88"/>
                    <a:pt x="181" y="84"/>
                    <a:pt x="181" y="79"/>
                  </a:cubicBezTo>
                  <a:cubicBezTo>
                    <a:pt x="181" y="75"/>
                    <a:pt x="177" y="71"/>
                    <a:pt x="173" y="71"/>
                  </a:cubicBezTo>
                  <a:cubicBezTo>
                    <a:pt x="168" y="71"/>
                    <a:pt x="164" y="75"/>
                    <a:pt x="164" y="79"/>
                  </a:cubicBezTo>
                  <a:cubicBezTo>
                    <a:pt x="164" y="84"/>
                    <a:pt x="168" y="88"/>
                    <a:pt x="173" y="8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A56E532-7D47-4557-A5CB-8F9D015B25EE}"/>
              </a:ext>
            </a:extLst>
          </p:cNvPr>
          <p:cNvGrpSpPr/>
          <p:nvPr/>
        </p:nvGrpSpPr>
        <p:grpSpPr>
          <a:xfrm>
            <a:off x="1580569" y="1581392"/>
            <a:ext cx="3695188" cy="4343050"/>
            <a:chOff x="1911649" y="1599446"/>
            <a:chExt cx="3695188" cy="434305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10216A6-4FF5-42C3-894E-19B3305715D8}"/>
                </a:ext>
              </a:extLst>
            </p:cNvPr>
            <p:cNvSpPr/>
            <p:nvPr/>
          </p:nvSpPr>
          <p:spPr>
            <a:xfrm>
              <a:off x="1911649" y="1599446"/>
              <a:ext cx="1572126" cy="432023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111CE9D-E5B9-4E44-B7AA-43A7AC232D96}"/>
                </a:ext>
              </a:extLst>
            </p:cNvPr>
            <p:cNvSpPr/>
            <p:nvPr/>
          </p:nvSpPr>
          <p:spPr>
            <a:xfrm>
              <a:off x="1911649" y="2460253"/>
              <a:ext cx="1572126" cy="432023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菱形 22">
              <a:extLst>
                <a:ext uri="{FF2B5EF4-FFF2-40B4-BE49-F238E27FC236}">
                  <a16:creationId xmlns:a16="http://schemas.microsoft.com/office/drawing/2014/main" id="{2714AD99-FFA4-4DD1-9ADA-79A51389779C}"/>
                </a:ext>
              </a:extLst>
            </p:cNvPr>
            <p:cNvSpPr/>
            <p:nvPr/>
          </p:nvSpPr>
          <p:spPr>
            <a:xfrm>
              <a:off x="1911649" y="3317822"/>
              <a:ext cx="1572126" cy="628515"/>
            </a:xfrm>
            <a:prstGeom prst="diamond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8E21892-B35B-4B3F-BA67-F6426D11BF77}"/>
                </a:ext>
              </a:extLst>
            </p:cNvPr>
            <p:cNvSpPr/>
            <p:nvPr/>
          </p:nvSpPr>
          <p:spPr>
            <a:xfrm>
              <a:off x="1911649" y="4652904"/>
              <a:ext cx="1572126" cy="432023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5AF13CE0-74BC-41C5-8403-8F4FB33AA965}"/>
                </a:ext>
              </a:extLst>
            </p:cNvPr>
            <p:cNvSpPr/>
            <p:nvPr/>
          </p:nvSpPr>
          <p:spPr>
            <a:xfrm>
              <a:off x="1911649" y="5510473"/>
              <a:ext cx="1572126" cy="432023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766F1BD-535A-463F-B9E8-3C21BB669201}"/>
                </a:ext>
              </a:extLst>
            </p:cNvPr>
            <p:cNvSpPr/>
            <p:nvPr/>
          </p:nvSpPr>
          <p:spPr>
            <a:xfrm>
              <a:off x="4034711" y="3414908"/>
              <a:ext cx="1572126" cy="432023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F50C234-0A6C-4FEB-908A-CB953BADEC01}"/>
                </a:ext>
              </a:extLst>
            </p:cNvPr>
            <p:cNvCxnSpPr>
              <a:cxnSpLocks/>
            </p:cNvCxnSpPr>
            <p:nvPr/>
          </p:nvCxnSpPr>
          <p:spPr>
            <a:xfrm>
              <a:off x="2687174" y="2041399"/>
              <a:ext cx="0" cy="41885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02AD80FC-7992-497D-AE0A-FFB5E7A6B224}"/>
                </a:ext>
              </a:extLst>
            </p:cNvPr>
            <p:cNvCxnSpPr>
              <a:cxnSpLocks/>
            </p:cNvCxnSpPr>
            <p:nvPr/>
          </p:nvCxnSpPr>
          <p:spPr>
            <a:xfrm>
              <a:off x="2699874" y="2892276"/>
              <a:ext cx="0" cy="41885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E8238ABB-0343-4AC1-B6E3-58DA9B9C81F1}"/>
                </a:ext>
              </a:extLst>
            </p:cNvPr>
            <p:cNvCxnSpPr>
              <a:cxnSpLocks/>
            </p:cNvCxnSpPr>
            <p:nvPr/>
          </p:nvCxnSpPr>
          <p:spPr>
            <a:xfrm>
              <a:off x="2687174" y="5084927"/>
              <a:ext cx="0" cy="418854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1C1B852-8361-49A9-81C9-B0E1CE5D9509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697712" y="3946337"/>
              <a:ext cx="0" cy="706567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5294D129-BDA6-4E93-A1E3-DD215191CF16}"/>
                </a:ext>
              </a:extLst>
            </p:cNvPr>
            <p:cNvCxnSpPr>
              <a:cxnSpLocks/>
            </p:cNvCxnSpPr>
            <p:nvPr/>
          </p:nvCxnSpPr>
          <p:spPr>
            <a:xfrm>
              <a:off x="3517510" y="3627267"/>
              <a:ext cx="517201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E3FFFBFF-0083-46AB-87DE-C91699666F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7712" y="3101151"/>
              <a:ext cx="2123063" cy="0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EFE71C19-22AC-4A81-9BEA-7509FCAC0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0774" y="3101151"/>
              <a:ext cx="0" cy="311773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non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52CA312-A0F9-4B17-81CF-B9C7967A6904}"/>
                </a:ext>
              </a:extLst>
            </p:cNvPr>
            <p:cNvSpPr txBox="1"/>
            <p:nvPr/>
          </p:nvSpPr>
          <p:spPr>
            <a:xfrm>
              <a:off x="2317656" y="161310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开始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FF4D771-0849-4376-8BF6-26CE32197ACB}"/>
                </a:ext>
              </a:extLst>
            </p:cNvPr>
            <p:cNvSpPr txBox="1"/>
            <p:nvPr/>
          </p:nvSpPr>
          <p:spPr>
            <a:xfrm>
              <a:off x="2017760" y="2476547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语句序列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1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33015FF-1A4B-4B58-99A0-228016F74E3A}"/>
                </a:ext>
              </a:extLst>
            </p:cNvPr>
            <p:cNvSpPr txBox="1"/>
            <p:nvPr/>
          </p:nvSpPr>
          <p:spPr>
            <a:xfrm>
              <a:off x="2021946" y="4667726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语句序列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3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1FFD9FF-3434-42B6-B98A-56AE43111F23}"/>
                </a:ext>
              </a:extLst>
            </p:cNvPr>
            <p:cNvSpPr txBox="1"/>
            <p:nvPr/>
          </p:nvSpPr>
          <p:spPr>
            <a:xfrm>
              <a:off x="2338360" y="552642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结束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D09E8B7-F82E-40AF-8CC4-FE6E3B4AE607}"/>
                </a:ext>
              </a:extLst>
            </p:cNvPr>
            <p:cNvSpPr txBox="1"/>
            <p:nvPr/>
          </p:nvSpPr>
          <p:spPr>
            <a:xfrm>
              <a:off x="4157281" y="3427212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语句序列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2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6B0DDBA-9086-46E2-AA80-CB68F49983E5}"/>
                </a:ext>
              </a:extLst>
            </p:cNvPr>
            <p:cNvSpPr txBox="1"/>
            <p:nvPr/>
          </p:nvSpPr>
          <p:spPr>
            <a:xfrm>
              <a:off x="3518226" y="36272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是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DF7A099-8BEA-47DB-A982-AC22CC078626}"/>
                </a:ext>
              </a:extLst>
            </p:cNvPr>
            <p:cNvSpPr txBox="1"/>
            <p:nvPr/>
          </p:nvSpPr>
          <p:spPr>
            <a:xfrm>
              <a:off x="2667071" y="41464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否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6D8A06B-787B-4154-B0E5-4CA47382794B}"/>
                </a:ext>
              </a:extLst>
            </p:cNvPr>
            <p:cNvSpPr txBox="1"/>
            <p:nvPr/>
          </p:nvSpPr>
          <p:spPr>
            <a:xfrm>
              <a:off x="2091646" y="3445569"/>
              <a:ext cx="1225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是否满足循环条件？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46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0" grpId="0"/>
      <p:bldP spid="51" grpId="0"/>
      <p:bldP spid="39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331207" y="562453"/>
            <a:ext cx="1529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for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循环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1125101" y="3705683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例如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2639007" y="3892437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9CA919-C465-4711-AF53-C5A4D9274EA0}"/>
              </a:ext>
            </a:extLst>
          </p:cNvPr>
          <p:cNvSpPr/>
          <p:nvPr/>
        </p:nvSpPr>
        <p:spPr>
          <a:xfrm>
            <a:off x="1018834" y="1390457"/>
            <a:ext cx="10154330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用于遍历可迭代对象中的每一个元素，并根据当前访问的元素做数据处理，其语法格式为：</a:t>
            </a:r>
          </a:p>
        </p:txBody>
      </p:sp>
      <p:sp>
        <p:nvSpPr>
          <p:cNvPr id="9" name="KSO_Shape">
            <a:extLst>
              <a:ext uri="{FF2B5EF4-FFF2-40B4-BE49-F238E27FC236}">
                <a16:creationId xmlns:a16="http://schemas.microsoft.com/office/drawing/2014/main" id="{CB778941-7DF0-4317-A533-0A6C8403B9B6}"/>
              </a:ext>
            </a:extLst>
          </p:cNvPr>
          <p:cNvSpPr/>
          <p:nvPr/>
        </p:nvSpPr>
        <p:spPr>
          <a:xfrm>
            <a:off x="4001326" y="2318834"/>
            <a:ext cx="5405024" cy="1187035"/>
          </a:xfrm>
          <a:prstGeom prst="roundRect">
            <a:avLst>
              <a:gd name="adj" fmla="val 12748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44A0EF-9EF7-4198-AF20-99BF5966C0EA}"/>
              </a:ext>
            </a:extLst>
          </p:cNvPr>
          <p:cNvSpPr/>
          <p:nvPr/>
        </p:nvSpPr>
        <p:spPr>
          <a:xfrm>
            <a:off x="4001326" y="2268819"/>
            <a:ext cx="6096000" cy="1134862"/>
          </a:xfrm>
          <a:prstGeom prst="rect">
            <a:avLst/>
          </a:prstGeom>
        </p:spPr>
        <p:txBody>
          <a:bodyPr>
            <a:spAutoFit/>
          </a:bodyPr>
          <a:lstStyle/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for </a:t>
            </a:r>
            <a:r>
              <a:rPr lang="zh-CN" altLang="en-US" sz="2400" dirty="0">
                <a:latin typeface="+mj-lt"/>
              </a:rPr>
              <a:t>变量名 </a:t>
            </a:r>
            <a:r>
              <a:rPr lang="en-US" altLang="zh-CN" sz="2400" dirty="0">
                <a:latin typeface="+mj-lt"/>
              </a:rPr>
              <a:t>in </a:t>
            </a:r>
            <a:r>
              <a:rPr lang="zh-CN" altLang="en-US" sz="2400" dirty="0">
                <a:latin typeface="+mj-lt"/>
              </a:rPr>
              <a:t>可迭代对象</a:t>
            </a:r>
            <a:r>
              <a:rPr lang="en-US" altLang="zh-CN" sz="2400" dirty="0">
                <a:latin typeface="+mj-lt"/>
              </a:rPr>
              <a:t>:</a:t>
            </a:r>
          </a:p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    </a:t>
            </a:r>
            <a:r>
              <a:rPr lang="zh-CN" altLang="en-US" sz="2400" dirty="0">
                <a:latin typeface="+mj-lt"/>
              </a:rPr>
              <a:t>语句序列</a:t>
            </a:r>
          </a:p>
        </p:txBody>
      </p:sp>
      <p:sp>
        <p:nvSpPr>
          <p:cNvPr id="11" name="KSO_Shape">
            <a:extLst>
              <a:ext uri="{FF2B5EF4-FFF2-40B4-BE49-F238E27FC236}">
                <a16:creationId xmlns:a16="http://schemas.microsoft.com/office/drawing/2014/main" id="{88FD66DC-37F8-4561-B222-DD7928055EFB}"/>
              </a:ext>
            </a:extLst>
          </p:cNvPr>
          <p:cNvSpPr/>
          <p:nvPr/>
        </p:nvSpPr>
        <p:spPr>
          <a:xfrm>
            <a:off x="3523309" y="3705683"/>
            <a:ext cx="4647819" cy="2454485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E43935-54A8-4D78-8E68-A2BABAF46E29}"/>
              </a:ext>
            </a:extLst>
          </p:cNvPr>
          <p:cNvSpPr/>
          <p:nvPr/>
        </p:nvSpPr>
        <p:spPr>
          <a:xfrm>
            <a:off x="3679595" y="4078658"/>
            <a:ext cx="4647819" cy="1707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1	ls=['</a:t>
            </a:r>
            <a:r>
              <a:rPr lang="en-US" altLang="zh-CN" sz="2400" dirty="0" err="1">
                <a:latin typeface="+mj-lt"/>
              </a:rPr>
              <a:t>Python','C</a:t>
            </a:r>
            <a:r>
              <a:rPr lang="en-US" altLang="zh-CN" sz="2400" dirty="0">
                <a:latin typeface="+mj-lt"/>
              </a:rPr>
              <a:t>++','Java']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2	for k in ls: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3	    print(k)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80054F-9D67-4659-B8D9-56EB27BE9E6C}"/>
              </a:ext>
            </a:extLst>
          </p:cNvPr>
          <p:cNvSpPr/>
          <p:nvPr/>
        </p:nvSpPr>
        <p:spPr>
          <a:xfrm>
            <a:off x="8639982" y="4030939"/>
            <a:ext cx="2001215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Python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C++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Java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BCD31757-0C83-477A-8B5D-3F35BBA83393}"/>
              </a:ext>
            </a:extLst>
          </p:cNvPr>
          <p:cNvSpPr/>
          <p:nvPr/>
        </p:nvSpPr>
        <p:spPr>
          <a:xfrm>
            <a:off x="8483696" y="3705683"/>
            <a:ext cx="2157501" cy="2454485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85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5" grpId="0"/>
      <p:bldP spid="9" grpId="0" animBg="1"/>
      <p:bldP spid="2" grpId="0"/>
      <p:bldP spid="11" grpId="0" animBg="1"/>
      <p:bldP spid="3" grpId="0"/>
      <p:bldP spid="6" grpId="0"/>
      <p:bldP spid="14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331207" y="477612"/>
            <a:ext cx="1529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for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循环</a:t>
            </a:r>
          </a:p>
        </p:txBody>
      </p:sp>
      <p:sp>
        <p:nvSpPr>
          <p:cNvPr id="24" name="TextBox 107">
            <a:extLst>
              <a:ext uri="{FF2B5EF4-FFF2-40B4-BE49-F238E27FC236}">
                <a16:creationId xmlns:a16="http://schemas.microsoft.com/office/drawing/2014/main" id="{421090BF-9E19-4DA8-B025-88A9208C653F}"/>
              </a:ext>
            </a:extLst>
          </p:cNvPr>
          <p:cNvSpPr txBox="1"/>
          <p:nvPr/>
        </p:nvSpPr>
        <p:spPr>
          <a:xfrm>
            <a:off x="2013783" y="4759537"/>
            <a:ext cx="9096085" cy="1099882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使用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for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遍历字典中的元素时，每次获取到的是元素的键，通过键可以再获取到元素的值。</a:t>
            </a: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4FB68146-763A-4AE5-AC43-5E772A448E7C}"/>
              </a:ext>
            </a:extLst>
          </p:cNvPr>
          <p:cNvSpPr/>
          <p:nvPr/>
        </p:nvSpPr>
        <p:spPr>
          <a:xfrm>
            <a:off x="1852157" y="4689656"/>
            <a:ext cx="9305840" cy="1345516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B569C04-FF53-4C0D-BAE6-F47AA9FAEC46}"/>
              </a:ext>
            </a:extLst>
          </p:cNvPr>
          <p:cNvSpPr/>
          <p:nvPr/>
        </p:nvSpPr>
        <p:spPr>
          <a:xfrm>
            <a:off x="2364561" y="407402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提示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43DDBC2-DC6C-4B71-B06F-5831C9EB5094}"/>
              </a:ext>
            </a:extLst>
          </p:cNvPr>
          <p:cNvCxnSpPr>
            <a:cxnSpLocks/>
          </p:cNvCxnSpPr>
          <p:nvPr/>
        </p:nvCxnSpPr>
        <p:spPr>
          <a:xfrm>
            <a:off x="1872346" y="4575825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4D37DA-6054-4DFA-B799-6FCE182D9024}"/>
              </a:ext>
            </a:extLst>
          </p:cNvPr>
          <p:cNvGrpSpPr/>
          <p:nvPr/>
        </p:nvGrpSpPr>
        <p:grpSpPr>
          <a:xfrm>
            <a:off x="902691" y="4108734"/>
            <a:ext cx="877274" cy="877274"/>
            <a:chOff x="565807" y="3463710"/>
            <a:chExt cx="877274" cy="877274"/>
          </a:xfrm>
        </p:grpSpPr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74CB063C-BA89-42E3-9D74-B130B712985C}"/>
                </a:ext>
              </a:extLst>
            </p:cNvPr>
            <p:cNvSpPr/>
            <p:nvPr/>
          </p:nvSpPr>
          <p:spPr>
            <a:xfrm>
              <a:off x="565807" y="346371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31" name="KSO_Shape">
              <a:extLst>
                <a:ext uri="{FF2B5EF4-FFF2-40B4-BE49-F238E27FC236}">
                  <a16:creationId xmlns:a16="http://schemas.microsoft.com/office/drawing/2014/main" id="{B3DAD601-A535-46BA-9CC2-CA5F7A8E38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9148" y="3573943"/>
              <a:ext cx="150591" cy="656808"/>
            </a:xfrm>
            <a:custGeom>
              <a:avLst/>
              <a:gdLst>
                <a:gd name="T0" fmla="*/ 206776 w 3409951"/>
                <a:gd name="T1" fmla="*/ 1388383 h 14859002"/>
                <a:gd name="T2" fmla="*/ 413168 w 3409951"/>
                <a:gd name="T3" fmla="*/ 1594390 h 14859002"/>
                <a:gd name="T4" fmla="*/ 206776 w 3409951"/>
                <a:gd name="T5" fmla="*/ 1800397 h 14859002"/>
                <a:gd name="T6" fmla="*/ 385 w 3409951"/>
                <a:gd name="T7" fmla="*/ 1594390 h 14859002"/>
                <a:gd name="T8" fmla="*/ 206776 w 3409951"/>
                <a:gd name="T9" fmla="*/ 1388383 h 14859002"/>
                <a:gd name="T10" fmla="*/ 206523 w 3409951"/>
                <a:gd name="T11" fmla="*/ 0 h 14859002"/>
                <a:gd name="T12" fmla="*/ 412591 w 3409951"/>
                <a:gd name="T13" fmla="*/ 205569 h 14859002"/>
                <a:gd name="T14" fmla="*/ 412591 w 3409951"/>
                <a:gd name="T15" fmla="*/ 1085607 h 14859002"/>
                <a:gd name="T16" fmla="*/ 206523 w 3409951"/>
                <a:gd name="T17" fmla="*/ 1291631 h 14859002"/>
                <a:gd name="T18" fmla="*/ 0 w 3409951"/>
                <a:gd name="T19" fmla="*/ 1085607 h 14859002"/>
                <a:gd name="T20" fmla="*/ 0 w 3409951"/>
                <a:gd name="T21" fmla="*/ 205569 h 14859002"/>
                <a:gd name="T22" fmla="*/ 206523 w 3409951"/>
                <a:gd name="T23" fmla="*/ 0 h 148590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409951" h="14859002">
                  <a:moveTo>
                    <a:pt x="1706563" y="11458576"/>
                  </a:moveTo>
                  <a:cubicBezTo>
                    <a:pt x="2647318" y="11458576"/>
                    <a:pt x="3409951" y="12219787"/>
                    <a:pt x="3409951" y="13158789"/>
                  </a:cubicBezTo>
                  <a:cubicBezTo>
                    <a:pt x="3409951" y="14097791"/>
                    <a:pt x="2647318" y="14859002"/>
                    <a:pt x="1706563" y="14859002"/>
                  </a:cubicBezTo>
                  <a:cubicBezTo>
                    <a:pt x="765808" y="14859002"/>
                    <a:pt x="3175" y="14097791"/>
                    <a:pt x="3175" y="13158789"/>
                  </a:cubicBezTo>
                  <a:cubicBezTo>
                    <a:pt x="3175" y="12219787"/>
                    <a:pt x="765808" y="11458576"/>
                    <a:pt x="1706563" y="11458576"/>
                  </a:cubicBezTo>
                  <a:close/>
                  <a:moveTo>
                    <a:pt x="1704476" y="0"/>
                  </a:moveTo>
                  <a:cubicBezTo>
                    <a:pt x="2645135" y="0"/>
                    <a:pt x="3405188" y="761970"/>
                    <a:pt x="3405188" y="1696602"/>
                  </a:cubicBezTo>
                  <a:cubicBezTo>
                    <a:pt x="3405188" y="1696602"/>
                    <a:pt x="3405188" y="1696602"/>
                    <a:pt x="3405188" y="8959708"/>
                  </a:cubicBezTo>
                  <a:cubicBezTo>
                    <a:pt x="3405188" y="9898094"/>
                    <a:pt x="2645135" y="10660063"/>
                    <a:pt x="1704476" y="10660063"/>
                  </a:cubicBezTo>
                  <a:cubicBezTo>
                    <a:pt x="763816" y="10660063"/>
                    <a:pt x="0" y="9898094"/>
                    <a:pt x="0" y="8959708"/>
                  </a:cubicBezTo>
                  <a:cubicBezTo>
                    <a:pt x="0" y="8959708"/>
                    <a:pt x="0" y="8959708"/>
                    <a:pt x="0" y="1696602"/>
                  </a:cubicBezTo>
                  <a:cubicBezTo>
                    <a:pt x="0" y="761970"/>
                    <a:pt x="763816" y="0"/>
                    <a:pt x="17044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+mj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E04C812-6971-4366-913B-47EAA6BB42BA}"/>
              </a:ext>
            </a:extLst>
          </p:cNvPr>
          <p:cNvGrpSpPr/>
          <p:nvPr/>
        </p:nvGrpSpPr>
        <p:grpSpPr>
          <a:xfrm>
            <a:off x="902691" y="1246564"/>
            <a:ext cx="1370837" cy="656252"/>
            <a:chOff x="-8553" y="2593913"/>
            <a:chExt cx="1864069" cy="1096904"/>
          </a:xfrm>
        </p:grpSpPr>
        <p:sp>
          <p:nvSpPr>
            <p:cNvPr id="16" name="圆角矩形 32">
              <a:extLst>
                <a:ext uri="{FF2B5EF4-FFF2-40B4-BE49-F238E27FC236}">
                  <a16:creationId xmlns:a16="http://schemas.microsoft.com/office/drawing/2014/main" id="{8DDBB941-7526-4747-81E9-C9B928A1694E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085FC84-BF92-4470-839F-611DB4B2BCF8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再如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E8A11C1D-D037-435B-89FE-F31B281C1E9C}"/>
              </a:ext>
            </a:extLst>
          </p:cNvPr>
          <p:cNvSpPr/>
          <p:nvPr/>
        </p:nvSpPr>
        <p:spPr>
          <a:xfrm rot="5400000">
            <a:off x="2416597" y="1433318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KSO_Shape">
            <a:extLst>
              <a:ext uri="{FF2B5EF4-FFF2-40B4-BE49-F238E27FC236}">
                <a16:creationId xmlns:a16="http://schemas.microsoft.com/office/drawing/2014/main" id="{0AAF49F6-5A92-422F-AE77-15E2A357B563}"/>
              </a:ext>
            </a:extLst>
          </p:cNvPr>
          <p:cNvSpPr/>
          <p:nvPr/>
        </p:nvSpPr>
        <p:spPr>
          <a:xfrm>
            <a:off x="3032203" y="1246564"/>
            <a:ext cx="5659095" cy="2454485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568514D-A154-410F-9661-9FC463E5F4ED}"/>
              </a:ext>
            </a:extLst>
          </p:cNvPr>
          <p:cNvSpPr/>
          <p:nvPr/>
        </p:nvSpPr>
        <p:spPr>
          <a:xfrm>
            <a:off x="3188489" y="1619539"/>
            <a:ext cx="71666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	d={'Python':1,'C++':2,'Java':3}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	for k in d: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注意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for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后要写上“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	    print('%s:%d'%(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k,d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[k]))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BCA41E3-89E6-4A89-A1E7-E5E19476D734}"/>
              </a:ext>
            </a:extLst>
          </p:cNvPr>
          <p:cNvSpPr/>
          <p:nvPr/>
        </p:nvSpPr>
        <p:spPr>
          <a:xfrm>
            <a:off x="9131809" y="1571820"/>
            <a:ext cx="2157501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400" dirty="0">
                <a:latin typeface="+mj-lt"/>
              </a:rPr>
              <a:t>Python:1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400" dirty="0">
                <a:latin typeface="+mj-lt"/>
              </a:rPr>
              <a:t>C++:2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400" dirty="0">
                <a:latin typeface="+mj-lt"/>
              </a:rPr>
              <a:t>Java:3</a:t>
            </a: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51CDD980-0417-49DD-924C-2D999579D294}"/>
              </a:ext>
            </a:extLst>
          </p:cNvPr>
          <p:cNvSpPr/>
          <p:nvPr/>
        </p:nvSpPr>
        <p:spPr>
          <a:xfrm>
            <a:off x="8975523" y="1246564"/>
            <a:ext cx="2157501" cy="2454485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802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8" grpId="0" animBg="1"/>
      <p:bldP spid="29" grpId="0"/>
      <p:bldP spid="18" grpId="0" animBg="1"/>
      <p:bldP spid="19" grpId="0" animBg="1"/>
      <p:bldP spid="20" grpId="0"/>
      <p:bldP spid="21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157008" y="508015"/>
            <a:ext cx="3877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变量定义和使用示例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BC4C1B-6C3D-4F9B-B43D-80351FAE6C25}"/>
              </a:ext>
            </a:extLst>
          </p:cNvPr>
          <p:cNvGrpSpPr/>
          <p:nvPr/>
        </p:nvGrpSpPr>
        <p:grpSpPr>
          <a:xfrm rot="18900000">
            <a:off x="3951869" y="2587438"/>
            <a:ext cx="1524000" cy="1524000"/>
            <a:chOff x="4538249" y="1807005"/>
            <a:chExt cx="1524000" cy="1524000"/>
          </a:xfrm>
        </p:grpSpPr>
        <p:sp>
          <p:nvSpPr>
            <p:cNvPr id="24" name="泪滴形 23">
              <a:extLst>
                <a:ext uri="{FF2B5EF4-FFF2-40B4-BE49-F238E27FC236}">
                  <a16:creationId xmlns:a16="http://schemas.microsoft.com/office/drawing/2014/main" id="{08BBD943-6B88-41BF-BF75-CC680E401D62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D674C20-AA63-4F08-A659-9A48B6463E80}"/>
                </a:ext>
              </a:extLst>
            </p:cNvPr>
            <p:cNvSpPr/>
            <p:nvPr/>
          </p:nvSpPr>
          <p:spPr>
            <a:xfrm rot="2700000">
              <a:off x="5136413" y="2173472"/>
              <a:ext cx="33855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</a:p>
            <a:p>
              <a:pPr algn="ctr">
                <a:spcBef>
                  <a:spcPct val="0"/>
                </a:spcBef>
                <a:defRPr/>
              </a:pP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F283251-4548-48D8-AE80-FCD19EE45757}"/>
              </a:ext>
            </a:extLst>
          </p:cNvPr>
          <p:cNvGrpSpPr/>
          <p:nvPr/>
        </p:nvGrpSpPr>
        <p:grpSpPr>
          <a:xfrm rot="18900000">
            <a:off x="5392733" y="1589368"/>
            <a:ext cx="1524000" cy="1524000"/>
            <a:chOff x="6157773" y="1285506"/>
            <a:chExt cx="1524000" cy="1524000"/>
          </a:xfrm>
        </p:grpSpPr>
        <p:sp>
          <p:nvSpPr>
            <p:cNvPr id="27" name="泪滴形 26">
              <a:extLst>
                <a:ext uri="{FF2B5EF4-FFF2-40B4-BE49-F238E27FC236}">
                  <a16:creationId xmlns:a16="http://schemas.microsoft.com/office/drawing/2014/main" id="{9764AA0D-3439-49CB-B1C1-78D177996B52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56A68A7-DADA-471C-8AE1-09B761BC12FD}"/>
                </a:ext>
              </a:extLst>
            </p:cNvPr>
            <p:cNvSpPr/>
            <p:nvPr/>
          </p:nvSpPr>
          <p:spPr>
            <a:xfrm rot="2700000">
              <a:off x="6865854" y="1669878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EC1658F-898D-4EE3-8E4C-8C4C44836C36}"/>
              </a:ext>
            </a:extLst>
          </p:cNvPr>
          <p:cNvCxnSpPr>
            <a:cxnSpLocks/>
          </p:cNvCxnSpPr>
          <p:nvPr/>
        </p:nvCxnSpPr>
        <p:spPr>
          <a:xfrm flipH="1" flipV="1">
            <a:off x="1269003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C26A3C8-519F-45AC-BB26-A500AD10BA11}"/>
              </a:ext>
            </a:extLst>
          </p:cNvPr>
          <p:cNvCxnSpPr>
            <a:cxnSpLocks/>
          </p:cNvCxnSpPr>
          <p:nvPr/>
        </p:nvCxnSpPr>
        <p:spPr>
          <a:xfrm>
            <a:off x="6110284" y="3576459"/>
            <a:ext cx="0" cy="731983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56C1BCC-A3DF-42DE-A514-499D10A25DDA}"/>
              </a:ext>
            </a:extLst>
          </p:cNvPr>
          <p:cNvGrpSpPr/>
          <p:nvPr/>
        </p:nvGrpSpPr>
        <p:grpSpPr>
          <a:xfrm rot="18900000">
            <a:off x="6833596" y="2587438"/>
            <a:ext cx="1524000" cy="1524000"/>
            <a:chOff x="4538249" y="1807005"/>
            <a:chExt cx="1524000" cy="1524000"/>
          </a:xfrm>
        </p:grpSpPr>
        <p:sp>
          <p:nvSpPr>
            <p:cNvPr id="34" name="泪滴形 33">
              <a:extLst>
                <a:ext uri="{FF2B5EF4-FFF2-40B4-BE49-F238E27FC236}">
                  <a16:creationId xmlns:a16="http://schemas.microsoft.com/office/drawing/2014/main" id="{54426F03-3299-4BE2-9AE4-23B0E5C463D4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54B5636-86BD-48D3-BC09-6C903F3E1B48}"/>
                </a:ext>
              </a:extLst>
            </p:cNvPr>
            <p:cNvSpPr/>
            <p:nvPr/>
          </p:nvSpPr>
          <p:spPr>
            <a:xfrm rot="2700000">
              <a:off x="5293157" y="2175987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33E86CE-D2D8-4E85-8780-1A40E2B32CA4}"/>
              </a:ext>
            </a:extLst>
          </p:cNvPr>
          <p:cNvCxnSpPr>
            <a:cxnSpLocks/>
          </p:cNvCxnSpPr>
          <p:nvPr/>
        </p:nvCxnSpPr>
        <p:spPr>
          <a:xfrm flipV="1">
            <a:off x="8474054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71E5DA5-14A1-4B88-A2FD-F5E12439BE38}"/>
              </a:ext>
            </a:extLst>
          </p:cNvPr>
          <p:cNvSpPr/>
          <p:nvPr/>
        </p:nvSpPr>
        <p:spPr>
          <a:xfrm>
            <a:off x="974909" y="3436987"/>
            <a:ext cx="2996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test='Hello World! '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字符串型变量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35F907C-5DF2-494E-BFA6-C3EE8AF2B9CA}"/>
              </a:ext>
            </a:extLst>
          </p:cNvPr>
          <p:cNvSpPr/>
          <p:nvPr/>
        </p:nvSpPr>
        <p:spPr>
          <a:xfrm>
            <a:off x="4664841" y="4337672"/>
            <a:ext cx="3493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Test=123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整型变量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669355-913B-40DF-92CA-51D4466BCAC8}"/>
              </a:ext>
            </a:extLst>
          </p:cNvPr>
          <p:cNvSpPr/>
          <p:nvPr/>
        </p:nvSpPr>
        <p:spPr>
          <a:xfrm>
            <a:off x="8499130" y="3436987"/>
            <a:ext cx="2996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print(test)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''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Hello World!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 ''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2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/>
      <p:bldP spid="40" grpId="0"/>
      <p:bldP spid="41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331207" y="477612"/>
            <a:ext cx="1529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for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循环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9CA919-C465-4711-AF53-C5A4D9274EA0}"/>
              </a:ext>
            </a:extLst>
          </p:cNvPr>
          <p:cNvSpPr/>
          <p:nvPr/>
        </p:nvSpPr>
        <p:spPr>
          <a:xfrm>
            <a:off x="914942" y="1581354"/>
            <a:ext cx="10155512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for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循环时，如果需要遍历一个数列中的所有数字，则通常利用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range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函数生成一个可迭代对象。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range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函数的语法格式如下：</a:t>
            </a:r>
          </a:p>
        </p:txBody>
      </p:sp>
      <p:sp>
        <p:nvSpPr>
          <p:cNvPr id="9" name="KSO_Shape">
            <a:extLst>
              <a:ext uri="{FF2B5EF4-FFF2-40B4-BE49-F238E27FC236}">
                <a16:creationId xmlns:a16="http://schemas.microsoft.com/office/drawing/2014/main" id="{CB778941-7DF0-4317-A533-0A6C8403B9B6}"/>
              </a:ext>
            </a:extLst>
          </p:cNvPr>
          <p:cNvSpPr/>
          <p:nvPr/>
        </p:nvSpPr>
        <p:spPr>
          <a:xfrm>
            <a:off x="4187757" y="4076770"/>
            <a:ext cx="4326088" cy="830998"/>
          </a:xfrm>
          <a:prstGeom prst="roundRect">
            <a:avLst>
              <a:gd name="adj" fmla="val 12748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44A0EF-9EF7-4198-AF20-99BF5966C0EA}"/>
              </a:ext>
            </a:extLst>
          </p:cNvPr>
          <p:cNvSpPr/>
          <p:nvPr/>
        </p:nvSpPr>
        <p:spPr>
          <a:xfrm>
            <a:off x="4492395" y="4148878"/>
            <a:ext cx="416980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5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range([beg,</a:t>
            </a:r>
            <a:r>
              <a:rPr lang="en-US" altLang="zh-CN" sz="2400" dirty="0"/>
              <a:t> ]</a:t>
            </a:r>
            <a:r>
              <a:rPr lang="en-US" altLang="zh-CN" sz="2400" dirty="0">
                <a:latin typeface="+mj-lt"/>
              </a:rPr>
              <a:t>end</a:t>
            </a:r>
            <a:r>
              <a:rPr lang="en-US" altLang="zh-CN" sz="2400" dirty="0"/>
              <a:t>[</a:t>
            </a:r>
            <a:r>
              <a:rPr lang="en-US" altLang="zh-CN" sz="2400" dirty="0">
                <a:latin typeface="+mj-lt"/>
              </a:rPr>
              <a:t>, step])</a:t>
            </a:r>
          </a:p>
        </p:txBody>
      </p:sp>
    </p:spTree>
    <p:extLst>
      <p:ext uri="{BB962C8B-B14F-4D97-AF65-F5344CB8AC3E}">
        <p14:creationId xmlns:p14="http://schemas.microsoft.com/office/powerpoint/2010/main" val="26098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2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331207" y="477612"/>
            <a:ext cx="1529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for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循环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758313" y="1514299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例如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2272219" y="1701053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KSO_Shape">
            <a:extLst>
              <a:ext uri="{FF2B5EF4-FFF2-40B4-BE49-F238E27FC236}">
                <a16:creationId xmlns:a16="http://schemas.microsoft.com/office/drawing/2014/main" id="{88FD66DC-37F8-4561-B222-DD7928055EFB}"/>
              </a:ext>
            </a:extLst>
          </p:cNvPr>
          <p:cNvSpPr/>
          <p:nvPr/>
        </p:nvSpPr>
        <p:spPr>
          <a:xfrm>
            <a:off x="3156521" y="1514299"/>
            <a:ext cx="8001476" cy="2454485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E43935-54A8-4D78-8E68-A2BABAF46E29}"/>
              </a:ext>
            </a:extLst>
          </p:cNvPr>
          <p:cNvSpPr/>
          <p:nvPr/>
        </p:nvSpPr>
        <p:spPr>
          <a:xfrm>
            <a:off x="3312807" y="1583920"/>
            <a:ext cx="75757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1	print(list(range(1,5,2))) #</a:t>
            </a:r>
            <a:r>
              <a:rPr lang="zh-CN" altLang="en-US" sz="2400" dirty="0">
                <a:latin typeface="+mj-lt"/>
              </a:rPr>
              <a:t>输出“</a:t>
            </a:r>
            <a:r>
              <a:rPr lang="en-US" altLang="zh-CN" sz="2400" dirty="0">
                <a:latin typeface="+mj-lt"/>
              </a:rPr>
              <a:t>[1, 3]</a:t>
            </a:r>
            <a:r>
              <a:rPr lang="en-US" altLang="zh-CN" sz="2400" dirty="0">
                <a:latin typeface="+mj-ea"/>
                <a:ea typeface="+mj-ea"/>
              </a:rPr>
              <a:t>”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2	print(list(range(5,-1,-2))) #</a:t>
            </a:r>
            <a:r>
              <a:rPr lang="zh-CN" altLang="en-US" sz="2400" dirty="0">
                <a:latin typeface="+mj-lt"/>
              </a:rPr>
              <a:t>输出“</a:t>
            </a:r>
            <a:r>
              <a:rPr lang="en-US" altLang="zh-CN" sz="2400" dirty="0">
                <a:latin typeface="+mj-lt"/>
              </a:rPr>
              <a:t>[5, 3, 1]</a:t>
            </a:r>
            <a:r>
              <a:rPr lang="en-US" altLang="zh-CN" sz="2400" dirty="0">
                <a:latin typeface="+mj-ea"/>
              </a:rPr>
              <a:t> ”</a:t>
            </a:r>
            <a:endParaRPr lang="en-US" altLang="zh-CN" sz="2400" dirty="0">
              <a:latin typeface="+mj-lt"/>
            </a:endParaRP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3	print(list(range(1,5))) #</a:t>
            </a:r>
            <a:r>
              <a:rPr lang="zh-CN" altLang="en-US" sz="2400" dirty="0">
                <a:latin typeface="+mj-lt"/>
              </a:rPr>
              <a:t>输出“</a:t>
            </a:r>
            <a:r>
              <a:rPr lang="en-US" altLang="zh-CN" sz="2400" dirty="0">
                <a:latin typeface="+mj-lt"/>
              </a:rPr>
              <a:t>[1, 2, 3, 4]</a:t>
            </a:r>
            <a:r>
              <a:rPr lang="en-US" altLang="zh-CN" sz="2400" dirty="0">
                <a:latin typeface="+mj-ea"/>
              </a:rPr>
              <a:t> ” 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4	print(list(range(5))) #</a:t>
            </a:r>
            <a:r>
              <a:rPr lang="zh-CN" altLang="en-US" sz="2400" dirty="0">
                <a:latin typeface="+mj-lt"/>
              </a:rPr>
              <a:t>输出“</a:t>
            </a:r>
            <a:r>
              <a:rPr lang="en-US" altLang="zh-CN" sz="2400" dirty="0">
                <a:latin typeface="+mj-lt"/>
              </a:rPr>
              <a:t>[0, 1, 2, 3, 4]</a:t>
            </a:r>
            <a:r>
              <a:rPr lang="en-US" altLang="zh-CN" sz="2400" dirty="0">
                <a:latin typeface="+mj-ea"/>
              </a:rPr>
              <a:t> ”</a:t>
            </a:r>
            <a:endParaRPr lang="en-US" altLang="zh-CN" sz="2400" dirty="0">
              <a:latin typeface="+mj-lt"/>
            </a:endParaRPr>
          </a:p>
        </p:txBody>
      </p:sp>
      <p:sp>
        <p:nvSpPr>
          <p:cNvPr id="12" name="TextBox 107">
            <a:extLst>
              <a:ext uri="{FF2B5EF4-FFF2-40B4-BE49-F238E27FC236}">
                <a16:creationId xmlns:a16="http://schemas.microsoft.com/office/drawing/2014/main" id="{D57E1399-6928-4037-AB43-F087EC31792C}"/>
              </a:ext>
            </a:extLst>
          </p:cNvPr>
          <p:cNvSpPr txBox="1"/>
          <p:nvPr/>
        </p:nvSpPr>
        <p:spPr>
          <a:xfrm>
            <a:off x="2013783" y="4927666"/>
            <a:ext cx="9096085" cy="1099882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range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函数返回的是一个可迭代对象，通过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list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函数可将该对象转换为列表。</a:t>
            </a: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6993351C-D9CF-4CAA-BFA9-3A53131F53CF}"/>
              </a:ext>
            </a:extLst>
          </p:cNvPr>
          <p:cNvSpPr/>
          <p:nvPr/>
        </p:nvSpPr>
        <p:spPr>
          <a:xfrm>
            <a:off x="1852157" y="4857785"/>
            <a:ext cx="9305840" cy="1345516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C4D410-A73B-45EC-8C17-C08B27963B28}"/>
              </a:ext>
            </a:extLst>
          </p:cNvPr>
          <p:cNvSpPr/>
          <p:nvPr/>
        </p:nvSpPr>
        <p:spPr>
          <a:xfrm>
            <a:off x="2364561" y="424215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提示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67E14F4-DF54-49F8-B01A-3A124B202904}"/>
              </a:ext>
            </a:extLst>
          </p:cNvPr>
          <p:cNvCxnSpPr>
            <a:cxnSpLocks/>
          </p:cNvCxnSpPr>
          <p:nvPr/>
        </p:nvCxnSpPr>
        <p:spPr>
          <a:xfrm>
            <a:off x="1872346" y="4743954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729368-3353-4EB6-997A-130BB7478367}"/>
              </a:ext>
            </a:extLst>
          </p:cNvPr>
          <p:cNvGrpSpPr/>
          <p:nvPr/>
        </p:nvGrpSpPr>
        <p:grpSpPr>
          <a:xfrm>
            <a:off x="902691" y="4276863"/>
            <a:ext cx="877274" cy="877274"/>
            <a:chOff x="565807" y="3463710"/>
            <a:chExt cx="877274" cy="877274"/>
          </a:xfrm>
        </p:grpSpPr>
        <p:sp>
          <p:nvSpPr>
            <p:cNvPr id="17" name="KSO_Shape">
              <a:extLst>
                <a:ext uri="{FF2B5EF4-FFF2-40B4-BE49-F238E27FC236}">
                  <a16:creationId xmlns:a16="http://schemas.microsoft.com/office/drawing/2014/main" id="{4B66F3C0-052D-4EBF-A795-BD38DFD3B74F}"/>
                </a:ext>
              </a:extLst>
            </p:cNvPr>
            <p:cNvSpPr/>
            <p:nvPr/>
          </p:nvSpPr>
          <p:spPr>
            <a:xfrm>
              <a:off x="565807" y="346371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18" name="KSO_Shape">
              <a:extLst>
                <a:ext uri="{FF2B5EF4-FFF2-40B4-BE49-F238E27FC236}">
                  <a16:creationId xmlns:a16="http://schemas.microsoft.com/office/drawing/2014/main" id="{93E058E3-12AF-4D27-A8EE-EF6EF76C2D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9148" y="3573943"/>
              <a:ext cx="150591" cy="656808"/>
            </a:xfrm>
            <a:custGeom>
              <a:avLst/>
              <a:gdLst>
                <a:gd name="T0" fmla="*/ 206776 w 3409951"/>
                <a:gd name="T1" fmla="*/ 1388383 h 14859002"/>
                <a:gd name="T2" fmla="*/ 413168 w 3409951"/>
                <a:gd name="T3" fmla="*/ 1594390 h 14859002"/>
                <a:gd name="T4" fmla="*/ 206776 w 3409951"/>
                <a:gd name="T5" fmla="*/ 1800397 h 14859002"/>
                <a:gd name="T6" fmla="*/ 385 w 3409951"/>
                <a:gd name="T7" fmla="*/ 1594390 h 14859002"/>
                <a:gd name="T8" fmla="*/ 206776 w 3409951"/>
                <a:gd name="T9" fmla="*/ 1388383 h 14859002"/>
                <a:gd name="T10" fmla="*/ 206523 w 3409951"/>
                <a:gd name="T11" fmla="*/ 0 h 14859002"/>
                <a:gd name="T12" fmla="*/ 412591 w 3409951"/>
                <a:gd name="T13" fmla="*/ 205569 h 14859002"/>
                <a:gd name="T14" fmla="*/ 412591 w 3409951"/>
                <a:gd name="T15" fmla="*/ 1085607 h 14859002"/>
                <a:gd name="T16" fmla="*/ 206523 w 3409951"/>
                <a:gd name="T17" fmla="*/ 1291631 h 14859002"/>
                <a:gd name="T18" fmla="*/ 0 w 3409951"/>
                <a:gd name="T19" fmla="*/ 1085607 h 14859002"/>
                <a:gd name="T20" fmla="*/ 0 w 3409951"/>
                <a:gd name="T21" fmla="*/ 205569 h 14859002"/>
                <a:gd name="T22" fmla="*/ 206523 w 3409951"/>
                <a:gd name="T23" fmla="*/ 0 h 148590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409951" h="14859002">
                  <a:moveTo>
                    <a:pt x="1706563" y="11458576"/>
                  </a:moveTo>
                  <a:cubicBezTo>
                    <a:pt x="2647318" y="11458576"/>
                    <a:pt x="3409951" y="12219787"/>
                    <a:pt x="3409951" y="13158789"/>
                  </a:cubicBezTo>
                  <a:cubicBezTo>
                    <a:pt x="3409951" y="14097791"/>
                    <a:pt x="2647318" y="14859002"/>
                    <a:pt x="1706563" y="14859002"/>
                  </a:cubicBezTo>
                  <a:cubicBezTo>
                    <a:pt x="765808" y="14859002"/>
                    <a:pt x="3175" y="14097791"/>
                    <a:pt x="3175" y="13158789"/>
                  </a:cubicBezTo>
                  <a:cubicBezTo>
                    <a:pt x="3175" y="12219787"/>
                    <a:pt x="765808" y="11458576"/>
                    <a:pt x="1706563" y="11458576"/>
                  </a:cubicBezTo>
                  <a:close/>
                  <a:moveTo>
                    <a:pt x="1704476" y="0"/>
                  </a:moveTo>
                  <a:cubicBezTo>
                    <a:pt x="2645135" y="0"/>
                    <a:pt x="3405188" y="761970"/>
                    <a:pt x="3405188" y="1696602"/>
                  </a:cubicBezTo>
                  <a:cubicBezTo>
                    <a:pt x="3405188" y="1696602"/>
                    <a:pt x="3405188" y="1696602"/>
                    <a:pt x="3405188" y="8959708"/>
                  </a:cubicBezTo>
                  <a:cubicBezTo>
                    <a:pt x="3405188" y="9898094"/>
                    <a:pt x="2645135" y="10660063"/>
                    <a:pt x="1704476" y="10660063"/>
                  </a:cubicBezTo>
                  <a:cubicBezTo>
                    <a:pt x="763816" y="10660063"/>
                    <a:pt x="0" y="9898094"/>
                    <a:pt x="0" y="8959708"/>
                  </a:cubicBezTo>
                  <a:cubicBezTo>
                    <a:pt x="0" y="8959708"/>
                    <a:pt x="0" y="8959708"/>
                    <a:pt x="0" y="1696602"/>
                  </a:cubicBezTo>
                  <a:cubicBezTo>
                    <a:pt x="0" y="761970"/>
                    <a:pt x="763816" y="0"/>
                    <a:pt x="17044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44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11" grpId="0" animBg="1"/>
      <p:bldP spid="3" grpId="0"/>
      <p:bldP spid="12" grpId="0"/>
      <p:bldP spid="13" grpId="0" animBg="1"/>
      <p:bldP spid="1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331207" y="477612"/>
            <a:ext cx="1529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for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循环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1388449" y="1514299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例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2902355" y="1701053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KSO_Shape">
            <a:extLst>
              <a:ext uri="{FF2B5EF4-FFF2-40B4-BE49-F238E27FC236}">
                <a16:creationId xmlns:a16="http://schemas.microsoft.com/office/drawing/2014/main" id="{88FD66DC-37F8-4561-B222-DD7928055EFB}"/>
              </a:ext>
            </a:extLst>
          </p:cNvPr>
          <p:cNvSpPr/>
          <p:nvPr/>
        </p:nvSpPr>
        <p:spPr>
          <a:xfrm>
            <a:off x="785166" y="2889216"/>
            <a:ext cx="10809070" cy="2934068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E43935-54A8-4D78-8E68-A2BABAF46E29}"/>
              </a:ext>
            </a:extLst>
          </p:cNvPr>
          <p:cNvSpPr/>
          <p:nvPr/>
        </p:nvSpPr>
        <p:spPr>
          <a:xfrm>
            <a:off x="785166" y="2888832"/>
            <a:ext cx="11855086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1	n=eval(input('</a:t>
            </a:r>
            <a:r>
              <a:rPr lang="zh-CN" altLang="en-US" sz="2400" dirty="0">
                <a:latin typeface="+mj-lt"/>
              </a:rPr>
              <a:t>请输入一个大于</a:t>
            </a:r>
            <a:r>
              <a:rPr lang="en-US" altLang="zh-CN" sz="2400" dirty="0">
                <a:latin typeface="+mj-lt"/>
              </a:rPr>
              <a:t>0</a:t>
            </a:r>
            <a:r>
              <a:rPr lang="zh-CN" altLang="en-US" sz="2400" dirty="0">
                <a:latin typeface="+mj-lt"/>
              </a:rPr>
              <a:t>的整数：</a:t>
            </a:r>
            <a:r>
              <a:rPr lang="en-US" altLang="zh-CN" sz="2400" dirty="0">
                <a:latin typeface="+mj-lt"/>
              </a:rPr>
              <a:t>'))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2	sum=0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3	for </a:t>
            </a:r>
            <a:r>
              <a:rPr lang="en-US" altLang="zh-CN" sz="2400" dirty="0" err="1">
                <a:latin typeface="+mj-lt"/>
              </a:rPr>
              <a:t>i</a:t>
            </a:r>
            <a:r>
              <a:rPr lang="en-US" altLang="zh-CN" sz="2400" dirty="0">
                <a:latin typeface="+mj-lt"/>
              </a:rPr>
              <a:t> in range(1,n+1): #range</a:t>
            </a:r>
            <a:r>
              <a:rPr lang="zh-CN" altLang="en-US" sz="2400" dirty="0">
                <a:latin typeface="+mj-lt"/>
              </a:rPr>
              <a:t>函数将生成由</a:t>
            </a:r>
            <a:r>
              <a:rPr lang="en-US" altLang="zh-CN" sz="2400" dirty="0">
                <a:latin typeface="+mj-lt"/>
              </a:rPr>
              <a:t>1</a:t>
            </a:r>
            <a:r>
              <a:rPr lang="zh-CN" altLang="en-US" sz="2400" dirty="0">
                <a:latin typeface="+mj-lt"/>
              </a:rPr>
              <a:t>到</a:t>
            </a:r>
            <a:r>
              <a:rPr lang="en-US" altLang="zh-CN" sz="2400" dirty="0">
                <a:latin typeface="+mj-lt"/>
              </a:rPr>
              <a:t>n</a:t>
            </a:r>
            <a:r>
              <a:rPr lang="zh-CN" altLang="en-US" sz="2400" dirty="0">
                <a:latin typeface="+mj-lt"/>
              </a:rPr>
              <a:t>这</a:t>
            </a:r>
            <a:r>
              <a:rPr lang="en-US" altLang="zh-CN" sz="2400" dirty="0">
                <a:latin typeface="+mj-lt"/>
              </a:rPr>
              <a:t>n</a:t>
            </a:r>
            <a:r>
              <a:rPr lang="zh-CN" altLang="en-US" sz="2400" dirty="0">
                <a:latin typeface="+mj-lt"/>
              </a:rPr>
              <a:t>个整数组成的可迭代对象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4	    sum+=</a:t>
            </a:r>
            <a:r>
              <a:rPr lang="en-US" altLang="zh-CN" sz="2400" dirty="0" err="1">
                <a:latin typeface="+mj-lt"/>
              </a:rPr>
              <a:t>i</a:t>
            </a:r>
            <a:endParaRPr lang="en-US" altLang="zh-CN" sz="2400" dirty="0">
              <a:latin typeface="+mj-lt"/>
            </a:endParaRP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5	print(sum) #</a:t>
            </a:r>
            <a:r>
              <a:rPr lang="zh-CN" altLang="en-US" sz="2400" dirty="0">
                <a:latin typeface="+mj-lt"/>
              </a:rPr>
              <a:t>输出求和结果</a:t>
            </a:r>
            <a:endParaRPr lang="en-US" altLang="zh-CN" sz="2400" dirty="0">
              <a:latin typeface="+mj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E0F72E-18AA-478C-AD0F-7E3EB82470F1}"/>
              </a:ext>
            </a:extLst>
          </p:cNvPr>
          <p:cNvSpPr txBox="1"/>
          <p:nvPr/>
        </p:nvSpPr>
        <p:spPr>
          <a:xfrm>
            <a:off x="3366747" y="1608723"/>
            <a:ext cx="68399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使用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for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循环实现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到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n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的求和。</a:t>
            </a:r>
          </a:p>
        </p:txBody>
      </p:sp>
    </p:spTree>
    <p:extLst>
      <p:ext uri="{BB962C8B-B14F-4D97-AF65-F5344CB8AC3E}">
        <p14:creationId xmlns:p14="http://schemas.microsoft.com/office/powerpoint/2010/main" val="191306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11" grpId="0" animBg="1"/>
      <p:bldP spid="3" grpId="0"/>
      <p:bldP spid="23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331207" y="477612"/>
            <a:ext cx="1529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for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循环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1388449" y="1514299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例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2902355" y="1701053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KSO_Shape">
            <a:extLst>
              <a:ext uri="{FF2B5EF4-FFF2-40B4-BE49-F238E27FC236}">
                <a16:creationId xmlns:a16="http://schemas.microsoft.com/office/drawing/2014/main" id="{88FD66DC-37F8-4561-B222-DD7928055EFB}"/>
              </a:ext>
            </a:extLst>
          </p:cNvPr>
          <p:cNvSpPr/>
          <p:nvPr/>
        </p:nvSpPr>
        <p:spPr>
          <a:xfrm>
            <a:off x="1251782" y="2889216"/>
            <a:ext cx="9785525" cy="2934068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E43935-54A8-4D78-8E68-A2BABAF46E29}"/>
              </a:ext>
            </a:extLst>
          </p:cNvPr>
          <p:cNvSpPr/>
          <p:nvPr/>
        </p:nvSpPr>
        <p:spPr>
          <a:xfrm>
            <a:off x="1251782" y="2888832"/>
            <a:ext cx="10081965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1	n=eval(input('</a:t>
            </a:r>
            <a:r>
              <a:rPr lang="zh-CN" altLang="en-US" sz="2400" dirty="0">
                <a:latin typeface="+mj-lt"/>
              </a:rPr>
              <a:t>请输入一个大于</a:t>
            </a:r>
            <a:r>
              <a:rPr lang="en-US" altLang="zh-CN" sz="2400" dirty="0">
                <a:latin typeface="+mj-lt"/>
              </a:rPr>
              <a:t>0</a:t>
            </a:r>
            <a:r>
              <a:rPr lang="zh-CN" altLang="en-US" sz="2400" dirty="0">
                <a:latin typeface="+mj-lt"/>
              </a:rPr>
              <a:t>的整数：</a:t>
            </a:r>
            <a:r>
              <a:rPr lang="en-US" altLang="zh-CN" sz="2400" dirty="0">
                <a:latin typeface="+mj-lt"/>
              </a:rPr>
              <a:t>'))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2	sum=0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3	for </a:t>
            </a:r>
            <a:r>
              <a:rPr lang="en-US" altLang="zh-CN" sz="2400" dirty="0" err="1">
                <a:latin typeface="+mj-lt"/>
              </a:rPr>
              <a:t>i</a:t>
            </a:r>
            <a:r>
              <a:rPr lang="en-US" altLang="zh-CN" sz="2400" dirty="0">
                <a:latin typeface="+mj-lt"/>
              </a:rPr>
              <a:t> in range(1,n+1,2): #</a:t>
            </a:r>
            <a:r>
              <a:rPr lang="zh-CN" altLang="en-US" sz="2400" dirty="0">
                <a:latin typeface="+mj-lt"/>
              </a:rPr>
              <a:t>步长</a:t>
            </a:r>
            <a:r>
              <a:rPr lang="en-US" altLang="zh-CN" sz="2400" dirty="0">
                <a:latin typeface="+mj-lt"/>
              </a:rPr>
              <a:t>2</a:t>
            </a:r>
            <a:r>
              <a:rPr lang="zh-CN" altLang="en-US" sz="2400" dirty="0">
                <a:latin typeface="+mj-lt"/>
              </a:rPr>
              <a:t>，因此会生成</a:t>
            </a:r>
            <a:r>
              <a:rPr lang="en-US" altLang="zh-CN" sz="2400" dirty="0">
                <a:latin typeface="+mj-lt"/>
              </a:rPr>
              <a:t>1</a:t>
            </a:r>
            <a:r>
              <a:rPr lang="zh-CN" altLang="en-US" sz="2400" dirty="0">
                <a:latin typeface="+mj-lt"/>
              </a:rPr>
              <a:t>、</a:t>
            </a:r>
            <a:r>
              <a:rPr lang="en-US" altLang="zh-CN" sz="2400" dirty="0">
                <a:latin typeface="+mj-lt"/>
              </a:rPr>
              <a:t>3</a:t>
            </a:r>
            <a:r>
              <a:rPr lang="zh-CN" altLang="en-US" sz="2400" dirty="0">
                <a:latin typeface="+mj-lt"/>
              </a:rPr>
              <a:t>、</a:t>
            </a:r>
            <a:r>
              <a:rPr lang="en-US" altLang="zh-CN" sz="2400" dirty="0">
                <a:latin typeface="+mj-lt"/>
              </a:rPr>
              <a:t>5</a:t>
            </a:r>
            <a:r>
              <a:rPr lang="zh-CN" altLang="en-US" sz="2400" dirty="0">
                <a:latin typeface="+mj-lt"/>
              </a:rPr>
              <a:t>、</a:t>
            </a:r>
            <a:r>
              <a:rPr lang="en-US" altLang="zh-CN" sz="2400" dirty="0">
                <a:latin typeface="+mj-lt"/>
              </a:rPr>
              <a:t>…</a:t>
            </a:r>
            <a:r>
              <a:rPr lang="zh-CN" altLang="en-US" sz="2400" dirty="0">
                <a:latin typeface="+mj-lt"/>
              </a:rPr>
              <a:t>等奇数 </a:t>
            </a: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4</a:t>
            </a:r>
            <a:r>
              <a:rPr lang="en-US" altLang="zh-CN" sz="2400">
                <a:latin typeface="+mj-lt"/>
              </a:rPr>
              <a:t>	    sum</a:t>
            </a:r>
            <a:r>
              <a:rPr lang="en-US" altLang="zh-CN" sz="2400" dirty="0">
                <a:latin typeface="+mj-lt"/>
              </a:rPr>
              <a:t>+=</a:t>
            </a:r>
            <a:r>
              <a:rPr lang="en-US" altLang="zh-CN" sz="2400" dirty="0" err="1">
                <a:latin typeface="+mj-lt"/>
              </a:rPr>
              <a:t>i</a:t>
            </a:r>
            <a:endParaRPr lang="en-US" altLang="zh-CN" sz="2400" dirty="0">
              <a:latin typeface="+mj-lt"/>
            </a:endParaRPr>
          </a:p>
          <a:p>
            <a:pPr marR="363855" indent="200025">
              <a:lnSpc>
                <a:spcPct val="15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5	print(sum) #</a:t>
            </a:r>
            <a:r>
              <a:rPr lang="zh-CN" altLang="en-US" sz="2400" dirty="0">
                <a:latin typeface="+mj-lt"/>
              </a:rPr>
              <a:t>输出求和结果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E0F72E-18AA-478C-AD0F-7E3EB82470F1}"/>
              </a:ext>
            </a:extLst>
          </p:cNvPr>
          <p:cNvSpPr txBox="1"/>
          <p:nvPr/>
        </p:nvSpPr>
        <p:spPr>
          <a:xfrm>
            <a:off x="3366747" y="1608723"/>
            <a:ext cx="68399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使用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for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循环实现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到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n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之间所有奇数的和。</a:t>
            </a:r>
          </a:p>
        </p:txBody>
      </p:sp>
    </p:spTree>
    <p:extLst>
      <p:ext uri="{BB962C8B-B14F-4D97-AF65-F5344CB8AC3E}">
        <p14:creationId xmlns:p14="http://schemas.microsoft.com/office/powerpoint/2010/main" val="21141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11" grpId="0" animBg="1"/>
      <p:bldP spid="3" grpId="0"/>
      <p:bldP spid="23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8C607C-B98B-41C1-B698-CF9837099A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编写程序实现以下功能：计算所有水仙花数并输出（水仙花数是一个三位整数，其值与各位数字的立方和相等）。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F27CCE3-799C-4493-BD10-050920ECB9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2E0F33-11CF-45A6-BDA3-D952B0A375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2.0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24CC7F-4B4F-4DDE-BD87-141E6C24354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2ECE3A-0E03-4F60-98A2-34F6AF66CA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DE7D17-9785-4C5D-8C01-C1BDD372F87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308912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613807-F8BB-4C82-9297-55ADE90AAC7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786A7BF5-BBED-4A6A-BAD3-759344BEF01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EC9ADED2-DEA9-493A-97D4-04F994FDD6C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610D37F4-D6CB-4B9F-AEE6-D16268D91D52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>
            <a:extLst>
              <a:ext uri="{FF2B5EF4-FFF2-40B4-BE49-F238E27FC236}">
                <a16:creationId xmlns:a16="http://schemas.microsoft.com/office/drawing/2014/main" id="{341BFBB0-0EE1-4FC1-A8DB-20842EA77EE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RemarkBlock">
            <a:extLst>
              <a:ext uri="{FF2B5EF4-FFF2-40B4-BE49-F238E27FC236}">
                <a16:creationId xmlns:a16="http://schemas.microsoft.com/office/drawing/2014/main" id="{9B400985-D9AC-4820-8836-2AF6DD69F65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RemarkTitleText">
            <a:extLst>
              <a:ext uri="{FF2B5EF4-FFF2-40B4-BE49-F238E27FC236}">
                <a16:creationId xmlns:a16="http://schemas.microsoft.com/office/drawing/2014/main" id="{869C5F5C-0407-45D4-B889-BFD5F38E743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62A119D-B4CD-4B49-BF9E-2602666BA91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CC280C88-5A18-4DD1-978E-854EBCB5C33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ECC0AB7B-CDEC-4C05-A2B3-7CBC84FA78F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6D6F40AC-5387-4619-A36B-9E6E6D3EC68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ED3123D6-4389-42CC-A569-382C7FAFEC09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ABFC8E9-80BB-4400-8A81-E6509BA35735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22628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2306772" y="2769184"/>
            <a:ext cx="7933649" cy="1346009"/>
            <a:chOff x="2035647" y="2683155"/>
            <a:chExt cx="7933649" cy="134600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2064567" y="2705725"/>
              <a:ext cx="790472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while</a:t>
              </a: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循环和索引</a:t>
              </a:r>
              <a:endParaRPr lang="zh-CN" altLang="en-US" sz="8000" b="1" kern="1200" dirty="0">
                <a:solidFill>
                  <a:srgbClr val="B1C40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2035647" y="2683155"/>
              <a:ext cx="790472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while</a:t>
              </a: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循环和索引</a:t>
              </a:r>
              <a:endParaRPr lang="zh-CN" altLang="en-US" sz="8000" b="1" kern="1200" dirty="0">
                <a:solidFill>
                  <a:srgbClr val="1950B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65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26023" y="477138"/>
            <a:ext cx="1939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while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循环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179708" y="118841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语法格式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2312971" y="1717602"/>
            <a:ext cx="3972260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while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循环条件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语句序列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995269" y="1669101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1050416" y="1230464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</p:grp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2085670" y="1723527"/>
            <a:ext cx="4400088" cy="1114013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7B9CE5A-0306-4875-91FB-3D21CB61C391}"/>
              </a:ext>
            </a:extLst>
          </p:cNvPr>
          <p:cNvGrpSpPr/>
          <p:nvPr/>
        </p:nvGrpSpPr>
        <p:grpSpPr>
          <a:xfrm>
            <a:off x="1041230" y="2922750"/>
            <a:ext cx="1370837" cy="656252"/>
            <a:chOff x="-8553" y="2593913"/>
            <a:chExt cx="1864069" cy="1096904"/>
          </a:xfrm>
        </p:grpSpPr>
        <p:sp>
          <p:nvSpPr>
            <p:cNvPr id="51" name="圆角矩形 32">
              <a:extLst>
                <a:ext uri="{FF2B5EF4-FFF2-40B4-BE49-F238E27FC236}">
                  <a16:creationId xmlns:a16="http://schemas.microsoft.com/office/drawing/2014/main" id="{668B76E0-A75F-48FA-8B1F-9E1B2B6CE570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DAFBE52-FD9C-4B1E-BA1A-BAD60FA0AECF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例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52C39AA4-B52D-4BB2-A559-FA328FB5D1A2}"/>
              </a:ext>
            </a:extLst>
          </p:cNvPr>
          <p:cNvSpPr/>
          <p:nvPr/>
        </p:nvSpPr>
        <p:spPr>
          <a:xfrm rot="5400000">
            <a:off x="2555136" y="3109504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4" name="KSO_Shape">
            <a:extLst>
              <a:ext uri="{FF2B5EF4-FFF2-40B4-BE49-F238E27FC236}">
                <a16:creationId xmlns:a16="http://schemas.microsoft.com/office/drawing/2014/main" id="{B1FEDCCE-E9B8-4FA8-9F73-1871D3B8FCFA}"/>
              </a:ext>
            </a:extLst>
          </p:cNvPr>
          <p:cNvSpPr/>
          <p:nvPr/>
        </p:nvSpPr>
        <p:spPr>
          <a:xfrm>
            <a:off x="887239" y="3793817"/>
            <a:ext cx="11042781" cy="2767239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7178EFC-D2DD-40C9-B355-1F9076125F6B}"/>
              </a:ext>
            </a:extLst>
          </p:cNvPr>
          <p:cNvSpPr/>
          <p:nvPr/>
        </p:nvSpPr>
        <p:spPr>
          <a:xfrm>
            <a:off x="785762" y="3769367"/>
            <a:ext cx="11731753" cy="268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200" dirty="0">
                <a:latin typeface="+mj-lt"/>
              </a:rPr>
              <a:t>1	n=eval(input('</a:t>
            </a:r>
            <a:r>
              <a:rPr lang="zh-CN" altLang="en-US" sz="2200" dirty="0">
                <a:latin typeface="+mj-lt"/>
              </a:rPr>
              <a:t>请输入一个大于</a:t>
            </a:r>
            <a:r>
              <a:rPr lang="en-US" altLang="zh-CN" sz="2200" dirty="0">
                <a:latin typeface="+mj-lt"/>
              </a:rPr>
              <a:t>0</a:t>
            </a:r>
            <a:r>
              <a:rPr lang="zh-CN" altLang="en-US" sz="2200" dirty="0">
                <a:latin typeface="+mj-lt"/>
              </a:rPr>
              <a:t>的整数：</a:t>
            </a:r>
            <a:r>
              <a:rPr lang="en-US" altLang="zh-CN" sz="2200" dirty="0">
                <a:latin typeface="+mj-lt"/>
              </a:rPr>
              <a:t>'))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200" dirty="0">
                <a:latin typeface="+mj-lt"/>
              </a:rPr>
              <a:t>2	</a:t>
            </a:r>
            <a:r>
              <a:rPr lang="en-US" altLang="zh-CN" sz="2200" dirty="0" err="1">
                <a:latin typeface="+mj-lt"/>
              </a:rPr>
              <a:t>i,sum</a:t>
            </a:r>
            <a:r>
              <a:rPr lang="en-US" altLang="zh-CN" sz="2200" dirty="0">
                <a:latin typeface="+mj-lt"/>
              </a:rPr>
              <a:t>=1,0 #</a:t>
            </a:r>
            <a:r>
              <a:rPr lang="en-US" altLang="zh-CN" sz="2200" dirty="0" err="1">
                <a:latin typeface="+mj-lt"/>
              </a:rPr>
              <a:t>i</a:t>
            </a:r>
            <a:r>
              <a:rPr lang="zh-CN" altLang="en-US" sz="2200" dirty="0">
                <a:latin typeface="+mj-lt"/>
              </a:rPr>
              <a:t>和</a:t>
            </a:r>
            <a:r>
              <a:rPr lang="en-US" altLang="zh-CN" sz="2200" dirty="0">
                <a:latin typeface="+mj-lt"/>
              </a:rPr>
              <a:t>sum</a:t>
            </a:r>
            <a:r>
              <a:rPr lang="zh-CN" altLang="en-US" sz="2200" dirty="0">
                <a:latin typeface="+mj-lt"/>
              </a:rPr>
              <a:t>分别赋值为</a:t>
            </a:r>
            <a:r>
              <a:rPr lang="en-US" altLang="zh-CN" sz="2200" dirty="0">
                <a:latin typeface="+mj-lt"/>
              </a:rPr>
              <a:t>1</a:t>
            </a:r>
            <a:r>
              <a:rPr lang="zh-CN" altLang="en-US" sz="2200" dirty="0">
                <a:latin typeface="+mj-lt"/>
              </a:rPr>
              <a:t>和</a:t>
            </a:r>
            <a:r>
              <a:rPr lang="en-US" altLang="zh-CN" sz="2200" dirty="0">
                <a:latin typeface="+mj-lt"/>
              </a:rPr>
              <a:t>0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200" dirty="0">
                <a:latin typeface="+mj-lt"/>
              </a:rPr>
              <a:t>3	while </a:t>
            </a:r>
            <a:r>
              <a:rPr lang="en-US" altLang="zh-CN" sz="2200" dirty="0" err="1">
                <a:latin typeface="+mj-lt"/>
              </a:rPr>
              <a:t>i</a:t>
            </a:r>
            <a:r>
              <a:rPr lang="en-US" altLang="zh-CN" sz="2200" dirty="0">
                <a:latin typeface="+mj-lt"/>
              </a:rPr>
              <a:t>&lt;=n: #</a:t>
            </a:r>
            <a:r>
              <a:rPr lang="zh-CN" altLang="en-US" sz="2200" dirty="0">
                <a:latin typeface="+mj-lt"/>
              </a:rPr>
              <a:t>当</a:t>
            </a:r>
            <a:r>
              <a:rPr lang="en-US" altLang="zh-CN" sz="2200" dirty="0" err="1">
                <a:latin typeface="+mj-lt"/>
              </a:rPr>
              <a:t>i</a:t>
            </a:r>
            <a:r>
              <a:rPr lang="en-US" altLang="zh-CN" sz="2200" dirty="0">
                <a:latin typeface="+mj-lt"/>
              </a:rPr>
              <a:t>&lt;=n</a:t>
            </a:r>
            <a:r>
              <a:rPr lang="zh-CN" altLang="en-US" sz="2200" dirty="0">
                <a:latin typeface="+mj-lt"/>
              </a:rPr>
              <a:t>成立时则继续循环，否则退出循环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200" dirty="0">
                <a:latin typeface="+mj-lt"/>
              </a:rPr>
              <a:t>4	    sum+=</a:t>
            </a:r>
            <a:r>
              <a:rPr lang="en-US" altLang="zh-CN" sz="2200" dirty="0" err="1">
                <a:latin typeface="+mj-lt"/>
              </a:rPr>
              <a:t>i</a:t>
            </a:r>
            <a:endParaRPr lang="en-US" altLang="zh-CN" sz="2200" dirty="0">
              <a:latin typeface="+mj-lt"/>
            </a:endParaRP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200" dirty="0">
                <a:latin typeface="+mj-lt"/>
              </a:rPr>
              <a:t>5	    </a:t>
            </a:r>
            <a:r>
              <a:rPr lang="en-US" altLang="zh-CN" sz="2200" dirty="0" err="1">
                <a:latin typeface="+mj-lt"/>
              </a:rPr>
              <a:t>i</a:t>
            </a:r>
            <a:r>
              <a:rPr lang="en-US" altLang="zh-CN" sz="2200" dirty="0">
                <a:latin typeface="+mj-lt"/>
              </a:rPr>
              <a:t>+=1 #</a:t>
            </a:r>
            <a:r>
              <a:rPr lang="zh-CN" altLang="en-US" sz="2200" dirty="0">
                <a:latin typeface="+mj-lt"/>
              </a:rPr>
              <a:t>注意该行也是</a:t>
            </a:r>
            <a:r>
              <a:rPr lang="en-US" altLang="zh-CN" sz="2200" dirty="0">
                <a:latin typeface="+mj-lt"/>
              </a:rPr>
              <a:t>while</a:t>
            </a:r>
            <a:r>
              <a:rPr lang="zh-CN" altLang="en-US" sz="2200" dirty="0">
                <a:latin typeface="+mj-lt"/>
              </a:rPr>
              <a:t>循环语句序列中的代码，与第</a:t>
            </a:r>
            <a:r>
              <a:rPr lang="en-US" altLang="zh-CN" sz="2200" dirty="0">
                <a:latin typeface="+mj-lt"/>
              </a:rPr>
              <a:t>4</a:t>
            </a:r>
            <a:r>
              <a:rPr lang="zh-CN" altLang="en-US" sz="2200" dirty="0">
                <a:latin typeface="+mj-lt"/>
              </a:rPr>
              <a:t>行代码应有相同缩进</a:t>
            </a:r>
            <a:endParaRPr lang="en-US" altLang="zh-CN" sz="2200" dirty="0">
              <a:latin typeface="+mj-lt"/>
            </a:endParaRP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200" dirty="0">
                <a:latin typeface="+mj-lt"/>
              </a:rPr>
              <a:t>6	print(sum) #</a:t>
            </a:r>
            <a:r>
              <a:rPr lang="zh-CN" altLang="en-US" sz="2200" dirty="0">
                <a:latin typeface="+mj-lt"/>
              </a:rPr>
              <a:t>输出求和结果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118BE95-D665-43E4-AD6A-29C6947B6C19}"/>
              </a:ext>
            </a:extLst>
          </p:cNvPr>
          <p:cNvSpPr txBox="1"/>
          <p:nvPr/>
        </p:nvSpPr>
        <p:spPr>
          <a:xfrm>
            <a:off x="3019528" y="3017174"/>
            <a:ext cx="4801699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使用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while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循环实现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到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n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的求和。</a:t>
            </a:r>
          </a:p>
        </p:txBody>
      </p:sp>
    </p:spTree>
    <p:extLst>
      <p:ext uri="{BB962C8B-B14F-4D97-AF65-F5344CB8AC3E}">
        <p14:creationId xmlns:p14="http://schemas.microsoft.com/office/powerpoint/2010/main" val="160868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  <p:bldP spid="53" grpId="0" animBg="1"/>
      <p:bldP spid="54" grpId="0" animBg="1"/>
      <p:bldP spid="55" grpId="0"/>
      <p:bldP spid="56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26023" y="477612"/>
            <a:ext cx="1939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while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循环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1147818" y="1646647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例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2661724" y="1833401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KSO_Shape">
            <a:extLst>
              <a:ext uri="{FF2B5EF4-FFF2-40B4-BE49-F238E27FC236}">
                <a16:creationId xmlns:a16="http://schemas.microsoft.com/office/drawing/2014/main" id="{88FD66DC-37F8-4561-B222-DD7928055EFB}"/>
              </a:ext>
            </a:extLst>
          </p:cNvPr>
          <p:cNvSpPr/>
          <p:nvPr/>
        </p:nvSpPr>
        <p:spPr>
          <a:xfrm>
            <a:off x="2875239" y="2744136"/>
            <a:ext cx="6839961" cy="3042352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E43935-54A8-4D78-8E68-A2BABAF46E29}"/>
              </a:ext>
            </a:extLst>
          </p:cNvPr>
          <p:cNvSpPr/>
          <p:nvPr/>
        </p:nvSpPr>
        <p:spPr>
          <a:xfrm>
            <a:off x="2875240" y="2779848"/>
            <a:ext cx="7090836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1	n=eval(input('</a:t>
            </a:r>
            <a:r>
              <a:rPr lang="zh-CN" altLang="en-US" sz="2400" dirty="0">
                <a:latin typeface="+mj-lt"/>
              </a:rPr>
              <a:t>请输入一个大于</a:t>
            </a:r>
            <a:r>
              <a:rPr lang="en-US" altLang="zh-CN" sz="2400" dirty="0">
                <a:latin typeface="+mj-lt"/>
              </a:rPr>
              <a:t>0</a:t>
            </a:r>
            <a:r>
              <a:rPr lang="zh-CN" altLang="en-US" sz="2400" dirty="0">
                <a:latin typeface="+mj-lt"/>
              </a:rPr>
              <a:t>的整数：</a:t>
            </a:r>
            <a:r>
              <a:rPr lang="en-US" altLang="zh-CN" sz="2400" dirty="0">
                <a:latin typeface="+mj-lt"/>
              </a:rPr>
              <a:t>'))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2	</a:t>
            </a:r>
            <a:r>
              <a:rPr lang="en-US" altLang="zh-CN" sz="2400" dirty="0" err="1">
                <a:latin typeface="+mj-lt"/>
              </a:rPr>
              <a:t>i,sum</a:t>
            </a:r>
            <a:r>
              <a:rPr lang="en-US" altLang="zh-CN" sz="2400" dirty="0">
                <a:latin typeface="+mj-lt"/>
              </a:rPr>
              <a:t>=1,0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3	while </a:t>
            </a:r>
            <a:r>
              <a:rPr lang="en-US" altLang="zh-CN" sz="2400" dirty="0" err="1">
                <a:latin typeface="+mj-lt"/>
              </a:rPr>
              <a:t>i</a:t>
            </a:r>
            <a:r>
              <a:rPr lang="en-US" altLang="zh-CN" sz="2400" dirty="0">
                <a:latin typeface="+mj-lt"/>
              </a:rPr>
              <a:t>&lt;=n: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4	    sum+=</a:t>
            </a:r>
            <a:r>
              <a:rPr lang="en-US" altLang="zh-CN" sz="2400" dirty="0" err="1">
                <a:latin typeface="+mj-lt"/>
              </a:rPr>
              <a:t>i</a:t>
            </a:r>
            <a:endParaRPr lang="en-US" altLang="zh-CN" sz="2400" dirty="0">
              <a:latin typeface="+mj-lt"/>
            </a:endParaRP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5	    </a:t>
            </a:r>
            <a:r>
              <a:rPr lang="en-US" altLang="zh-CN" sz="2400" dirty="0" err="1">
                <a:latin typeface="+mj-lt"/>
              </a:rPr>
              <a:t>i</a:t>
            </a:r>
            <a:r>
              <a:rPr lang="en-US" altLang="zh-CN" sz="2400" dirty="0">
                <a:latin typeface="+mj-lt"/>
              </a:rPr>
              <a:t>+=2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6	print(sum) #</a:t>
            </a:r>
            <a:r>
              <a:rPr lang="zh-CN" altLang="en-US" sz="2400" dirty="0">
                <a:latin typeface="+mj-lt"/>
              </a:rPr>
              <a:t>输出求和结果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E0F72E-18AA-478C-AD0F-7E3EB82470F1}"/>
              </a:ext>
            </a:extLst>
          </p:cNvPr>
          <p:cNvSpPr txBox="1"/>
          <p:nvPr/>
        </p:nvSpPr>
        <p:spPr>
          <a:xfrm>
            <a:off x="3126116" y="1741071"/>
            <a:ext cx="68399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使用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while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循环实现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到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n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之间所有奇数的和。</a:t>
            </a:r>
          </a:p>
        </p:txBody>
      </p:sp>
    </p:spTree>
    <p:extLst>
      <p:ext uri="{BB962C8B-B14F-4D97-AF65-F5344CB8AC3E}">
        <p14:creationId xmlns:p14="http://schemas.microsoft.com/office/powerpoint/2010/main" val="32916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11" grpId="0" animBg="1"/>
      <p:bldP spid="3" grpId="0"/>
      <p:bldP spid="23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47761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索引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5840EF2-7A40-4661-9EBA-58EE17990DD8}"/>
              </a:ext>
            </a:extLst>
          </p:cNvPr>
          <p:cNvGrpSpPr/>
          <p:nvPr/>
        </p:nvGrpSpPr>
        <p:grpSpPr>
          <a:xfrm>
            <a:off x="1135786" y="3272172"/>
            <a:ext cx="1370837" cy="656252"/>
            <a:chOff x="-8553" y="2593913"/>
            <a:chExt cx="1864069" cy="1096904"/>
          </a:xfrm>
        </p:grpSpPr>
        <p:sp>
          <p:nvSpPr>
            <p:cNvPr id="27" name="圆角矩形 32">
              <a:extLst>
                <a:ext uri="{FF2B5EF4-FFF2-40B4-BE49-F238E27FC236}">
                  <a16:creationId xmlns:a16="http://schemas.microsoft.com/office/drawing/2014/main" id="{77C46A16-BC3F-4832-AE0D-FA0FE2477436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136C3B3-4B73-4AED-8D07-CE62277265EB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例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FE00154A-B947-48D9-94F7-7A9A037DCD19}"/>
              </a:ext>
            </a:extLst>
          </p:cNvPr>
          <p:cNvSpPr/>
          <p:nvPr/>
        </p:nvSpPr>
        <p:spPr>
          <a:xfrm rot="5400000">
            <a:off x="2649692" y="3458926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D2258BB4-1C52-4C49-BC61-AA4DF96DAF3D}"/>
              </a:ext>
            </a:extLst>
          </p:cNvPr>
          <p:cNvSpPr/>
          <p:nvPr/>
        </p:nvSpPr>
        <p:spPr>
          <a:xfrm>
            <a:off x="1135785" y="4188627"/>
            <a:ext cx="7551015" cy="1742941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7F76BC9-D9E4-4CE2-8C0D-0BA308282261}"/>
              </a:ext>
            </a:extLst>
          </p:cNvPr>
          <p:cNvSpPr/>
          <p:nvPr/>
        </p:nvSpPr>
        <p:spPr>
          <a:xfrm>
            <a:off x="1135786" y="4288795"/>
            <a:ext cx="7803678" cy="148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1	ls=['</a:t>
            </a:r>
            <a:r>
              <a:rPr lang="en-US" altLang="zh-CN" sz="2400" dirty="0" err="1">
                <a:latin typeface="+mj-lt"/>
              </a:rPr>
              <a:t>Python','C</a:t>
            </a:r>
            <a:r>
              <a:rPr lang="en-US" altLang="zh-CN" sz="2400" dirty="0">
                <a:latin typeface="+mj-lt"/>
              </a:rPr>
              <a:t>++','Java']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2	for k in range(</a:t>
            </a:r>
            <a:r>
              <a:rPr lang="en-US" altLang="zh-CN" sz="2400" dirty="0" err="1">
                <a:latin typeface="+mj-lt"/>
              </a:rPr>
              <a:t>len</a:t>
            </a:r>
            <a:r>
              <a:rPr lang="en-US" altLang="zh-CN" sz="2400" dirty="0">
                <a:latin typeface="+mj-lt"/>
              </a:rPr>
              <a:t>(ls)): #k</a:t>
            </a:r>
            <a:r>
              <a:rPr lang="zh-CN" altLang="en-US" sz="2400" dirty="0">
                <a:latin typeface="+mj-lt"/>
              </a:rPr>
              <a:t>为每一个元素的索引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latin typeface="+mj-lt"/>
              </a:rPr>
              <a:t>3	    print(</a:t>
            </a:r>
            <a:r>
              <a:rPr lang="en-US" altLang="zh-CN" sz="2400" dirty="0" err="1">
                <a:latin typeface="+mj-lt"/>
              </a:rPr>
              <a:t>k,ls</a:t>
            </a:r>
            <a:r>
              <a:rPr lang="en-US" altLang="zh-CN" sz="2400" dirty="0">
                <a:latin typeface="+mj-lt"/>
              </a:rPr>
              <a:t>[k]) #</a:t>
            </a:r>
            <a:r>
              <a:rPr lang="zh-CN" altLang="en-US" sz="2400" dirty="0">
                <a:latin typeface="+mj-lt"/>
              </a:rPr>
              <a:t>通过</a:t>
            </a:r>
            <a:r>
              <a:rPr lang="en-US" altLang="zh-CN" sz="2400" dirty="0">
                <a:latin typeface="+mj-lt"/>
              </a:rPr>
              <a:t>ls[k]</a:t>
            </a:r>
            <a:r>
              <a:rPr lang="zh-CN" altLang="en-US" sz="2400" dirty="0">
                <a:latin typeface="+mj-lt"/>
              </a:rPr>
              <a:t>可访问索引为</a:t>
            </a:r>
            <a:r>
              <a:rPr lang="en-US" altLang="zh-CN" sz="2400" dirty="0">
                <a:latin typeface="+mj-lt"/>
              </a:rPr>
              <a:t>k</a:t>
            </a:r>
            <a:r>
              <a:rPr lang="zh-CN" altLang="en-US" sz="2400" dirty="0">
                <a:latin typeface="+mj-lt"/>
              </a:rPr>
              <a:t>的元素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86F6DC0-7FD5-426C-9507-4868CBEAE07E}"/>
              </a:ext>
            </a:extLst>
          </p:cNvPr>
          <p:cNvSpPr txBox="1"/>
          <p:nvPr/>
        </p:nvSpPr>
        <p:spPr>
          <a:xfrm>
            <a:off x="3114084" y="3366596"/>
            <a:ext cx="68399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同时访问索引和元素值。</a:t>
            </a:r>
          </a:p>
        </p:txBody>
      </p:sp>
      <p:sp>
        <p:nvSpPr>
          <p:cNvPr id="33" name="KSO_Shape">
            <a:extLst>
              <a:ext uri="{FF2B5EF4-FFF2-40B4-BE49-F238E27FC236}">
                <a16:creationId xmlns:a16="http://schemas.microsoft.com/office/drawing/2014/main" id="{F2342E4A-99AC-4722-A7B7-7E6BC6739F06}"/>
              </a:ext>
            </a:extLst>
          </p:cNvPr>
          <p:cNvSpPr/>
          <p:nvPr/>
        </p:nvSpPr>
        <p:spPr>
          <a:xfrm>
            <a:off x="8939464" y="4188627"/>
            <a:ext cx="2092686" cy="1742941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CB91716-44C6-4C8B-8524-8B3F68F65DF5}"/>
              </a:ext>
            </a:extLst>
          </p:cNvPr>
          <p:cNvSpPr/>
          <p:nvPr/>
        </p:nvSpPr>
        <p:spPr>
          <a:xfrm>
            <a:off x="9047344" y="4288795"/>
            <a:ext cx="2346562" cy="148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400" dirty="0">
                <a:latin typeface="+mj-lt"/>
              </a:rPr>
              <a:t>0 Python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400" dirty="0">
                <a:latin typeface="+mj-lt"/>
              </a:rPr>
              <a:t>1 C++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400" dirty="0">
                <a:latin typeface="+mj-lt"/>
              </a:rPr>
              <a:t>2 Java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C96EF69-65FF-4DEF-9314-07237566C659}"/>
              </a:ext>
            </a:extLst>
          </p:cNvPr>
          <p:cNvSpPr/>
          <p:nvPr/>
        </p:nvSpPr>
        <p:spPr>
          <a:xfrm>
            <a:off x="1135785" y="1328482"/>
            <a:ext cx="10101711" cy="14859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如果希望不仅获取到每一个元素的值，而且能获取到每一个元素的索引，则可以通过</a:t>
            </a:r>
            <a:r>
              <a:rPr lang="en-US" altLang="zh-CN" sz="2400" b="1" dirty="0" err="1"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len</a:t>
            </a:r>
            <a:r>
              <a:rPr lang="zh-CN" altLang="en-US" sz="2400" b="1" dirty="0"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函数获取可迭代对象中的元素数量，再通过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range</a:t>
            </a:r>
            <a:r>
              <a:rPr lang="zh-CN" altLang="en-US" sz="2400" b="1" dirty="0"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函数生成由所有元素索引组成的可迭代对象。</a:t>
            </a:r>
          </a:p>
        </p:txBody>
      </p:sp>
    </p:spTree>
    <p:extLst>
      <p:ext uri="{BB962C8B-B14F-4D97-AF65-F5344CB8AC3E}">
        <p14:creationId xmlns:p14="http://schemas.microsoft.com/office/powerpoint/2010/main" val="275151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30" grpId="0" animBg="1"/>
      <p:bldP spid="31" grpId="0"/>
      <p:bldP spid="32" grpId="0"/>
      <p:bldP spid="33" grpId="0" animBg="1"/>
      <p:bldP spid="34" grpId="0"/>
      <p:bldP spid="3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47761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索引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5840EF2-7A40-4661-9EBA-58EE17990DD8}"/>
              </a:ext>
            </a:extLst>
          </p:cNvPr>
          <p:cNvGrpSpPr/>
          <p:nvPr/>
        </p:nvGrpSpPr>
        <p:grpSpPr>
          <a:xfrm>
            <a:off x="1135786" y="2138722"/>
            <a:ext cx="1370837" cy="656252"/>
            <a:chOff x="-8553" y="2593913"/>
            <a:chExt cx="1864069" cy="1096904"/>
          </a:xfrm>
        </p:grpSpPr>
        <p:sp>
          <p:nvSpPr>
            <p:cNvPr id="27" name="圆角矩形 32">
              <a:extLst>
                <a:ext uri="{FF2B5EF4-FFF2-40B4-BE49-F238E27FC236}">
                  <a16:creationId xmlns:a16="http://schemas.microsoft.com/office/drawing/2014/main" id="{77C46A16-BC3F-4832-AE0D-FA0FE2477436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136C3B3-4B73-4AED-8D07-CE62277265EB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例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FE00154A-B947-48D9-94F7-7A9A037DCD19}"/>
              </a:ext>
            </a:extLst>
          </p:cNvPr>
          <p:cNvSpPr/>
          <p:nvPr/>
        </p:nvSpPr>
        <p:spPr>
          <a:xfrm rot="5400000">
            <a:off x="2649692" y="2325476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D2258BB4-1C52-4C49-BC61-AA4DF96DAF3D}"/>
              </a:ext>
            </a:extLst>
          </p:cNvPr>
          <p:cNvSpPr/>
          <p:nvPr/>
        </p:nvSpPr>
        <p:spPr>
          <a:xfrm>
            <a:off x="1135786" y="3070715"/>
            <a:ext cx="8271262" cy="1476234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7F76BC9-D9E4-4CE2-8C0D-0BA308282261}"/>
              </a:ext>
            </a:extLst>
          </p:cNvPr>
          <p:cNvSpPr/>
          <p:nvPr/>
        </p:nvSpPr>
        <p:spPr>
          <a:xfrm>
            <a:off x="1057670" y="3170882"/>
            <a:ext cx="871263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latin typeface="+mj-lt"/>
              </a:rPr>
              <a:t>1	ls=['</a:t>
            </a:r>
            <a:r>
              <a:rPr lang="en-US" altLang="zh-CN" sz="2000" dirty="0" err="1">
                <a:latin typeface="+mj-lt"/>
              </a:rPr>
              <a:t>Python','C</a:t>
            </a:r>
            <a:r>
              <a:rPr lang="en-US" altLang="zh-CN" sz="2000" dirty="0">
                <a:latin typeface="+mj-lt"/>
              </a:rPr>
              <a:t>++','Java']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latin typeface="+mj-lt"/>
              </a:rPr>
              <a:t>2	for </a:t>
            </a:r>
            <a:r>
              <a:rPr lang="en-US" altLang="zh-CN" sz="2000" dirty="0" err="1">
                <a:latin typeface="+mj-lt"/>
              </a:rPr>
              <a:t>k,v</a:t>
            </a:r>
            <a:r>
              <a:rPr lang="en-US" altLang="zh-CN" sz="2000" dirty="0">
                <a:latin typeface="+mj-lt"/>
              </a:rPr>
              <a:t> in enumerate(ls): #k</a:t>
            </a:r>
            <a:r>
              <a:rPr lang="zh-CN" altLang="en-US" sz="2000" dirty="0">
                <a:latin typeface="+mj-lt"/>
              </a:rPr>
              <a:t>保存当前元素索引，</a:t>
            </a:r>
            <a:r>
              <a:rPr lang="en-US" altLang="zh-CN" sz="2000" dirty="0">
                <a:latin typeface="+mj-lt"/>
              </a:rPr>
              <a:t>v</a:t>
            </a:r>
            <a:r>
              <a:rPr lang="zh-CN" altLang="en-US" sz="2000" dirty="0">
                <a:latin typeface="+mj-lt"/>
              </a:rPr>
              <a:t>保存当前元素值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latin typeface="+mj-lt"/>
              </a:rPr>
              <a:t>3	    print(</a:t>
            </a:r>
            <a:r>
              <a:rPr lang="en-US" altLang="zh-CN" sz="2000" dirty="0" err="1">
                <a:latin typeface="+mj-lt"/>
              </a:rPr>
              <a:t>k,v</a:t>
            </a:r>
            <a:r>
              <a:rPr lang="en-US" altLang="zh-CN" sz="2000" dirty="0">
                <a:latin typeface="+mj-lt"/>
              </a:rPr>
              <a:t>)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86F6DC0-7FD5-426C-9507-4868CBEAE07E}"/>
              </a:ext>
            </a:extLst>
          </p:cNvPr>
          <p:cNvSpPr txBox="1"/>
          <p:nvPr/>
        </p:nvSpPr>
        <p:spPr>
          <a:xfrm>
            <a:off x="3114084" y="2233146"/>
            <a:ext cx="68399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利用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enumerate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函数访问索引和元素值。</a:t>
            </a:r>
          </a:p>
        </p:txBody>
      </p:sp>
      <p:sp>
        <p:nvSpPr>
          <p:cNvPr id="33" name="KSO_Shape">
            <a:extLst>
              <a:ext uri="{FF2B5EF4-FFF2-40B4-BE49-F238E27FC236}">
                <a16:creationId xmlns:a16="http://schemas.microsoft.com/office/drawing/2014/main" id="{F2342E4A-99AC-4722-A7B7-7E6BC6739F06}"/>
              </a:ext>
            </a:extLst>
          </p:cNvPr>
          <p:cNvSpPr/>
          <p:nvPr/>
        </p:nvSpPr>
        <p:spPr>
          <a:xfrm>
            <a:off x="9615943" y="3070715"/>
            <a:ext cx="1717804" cy="1476234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CB91716-44C6-4C8B-8524-8B3F68F65DF5}"/>
              </a:ext>
            </a:extLst>
          </p:cNvPr>
          <p:cNvSpPr/>
          <p:nvPr/>
        </p:nvSpPr>
        <p:spPr>
          <a:xfrm>
            <a:off x="9615943" y="3170882"/>
            <a:ext cx="234656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000" dirty="0">
                <a:latin typeface="+mj-lt"/>
              </a:rPr>
              <a:t>0 Python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000" dirty="0">
                <a:latin typeface="+mj-lt"/>
              </a:rPr>
              <a:t>1 C++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000" dirty="0">
                <a:latin typeface="+mj-lt"/>
              </a:rPr>
              <a:t>2 Java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C96EF69-65FF-4DEF-9314-07237566C659}"/>
              </a:ext>
            </a:extLst>
          </p:cNvPr>
          <p:cNvSpPr/>
          <p:nvPr/>
        </p:nvSpPr>
        <p:spPr>
          <a:xfrm>
            <a:off x="1135785" y="1091613"/>
            <a:ext cx="10101711" cy="1005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2400" b="1" dirty="0"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也可以利用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enumerate</a:t>
            </a:r>
            <a:r>
              <a:rPr lang="zh-CN" altLang="en-US" sz="2400" b="1" dirty="0"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函数返回的索引序列对象同时获得每个元素的索引和值。</a:t>
            </a: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B5B12EE3-DE83-46A8-B2C4-0D3ED33EC304}"/>
              </a:ext>
            </a:extLst>
          </p:cNvPr>
          <p:cNvSpPr/>
          <p:nvPr/>
        </p:nvSpPr>
        <p:spPr>
          <a:xfrm>
            <a:off x="1135786" y="4800466"/>
            <a:ext cx="8271262" cy="1476234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FE6EDA4-D358-41C0-B6AD-1ADFB18901CA}"/>
              </a:ext>
            </a:extLst>
          </p:cNvPr>
          <p:cNvSpPr/>
          <p:nvPr/>
        </p:nvSpPr>
        <p:spPr>
          <a:xfrm>
            <a:off x="1057670" y="4899579"/>
            <a:ext cx="871263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latin typeface="+mj-lt"/>
              </a:rPr>
              <a:t>1	ls=['</a:t>
            </a:r>
            <a:r>
              <a:rPr lang="en-US" altLang="zh-CN" sz="2000" dirty="0" err="1">
                <a:latin typeface="+mj-lt"/>
              </a:rPr>
              <a:t>Python','C</a:t>
            </a:r>
            <a:r>
              <a:rPr lang="en-US" altLang="zh-CN" sz="2000" dirty="0">
                <a:latin typeface="+mj-lt"/>
              </a:rPr>
              <a:t>++','Java']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latin typeface="+mj-lt"/>
              </a:rPr>
              <a:t>2	for </a:t>
            </a:r>
            <a:r>
              <a:rPr lang="en-US" altLang="zh-CN" sz="2000" dirty="0" err="1">
                <a:latin typeface="+mj-lt"/>
              </a:rPr>
              <a:t>k,v</a:t>
            </a:r>
            <a:r>
              <a:rPr lang="en-US" altLang="zh-CN" sz="2000" dirty="0">
                <a:latin typeface="+mj-lt"/>
              </a:rPr>
              <a:t> in enumerate(ls,1): #</a:t>
            </a:r>
            <a:r>
              <a:rPr lang="zh-CN" altLang="en-US" sz="2000" dirty="0">
                <a:latin typeface="+mj-lt"/>
              </a:rPr>
              <a:t>索引从</a:t>
            </a:r>
            <a:r>
              <a:rPr lang="en-US" altLang="zh-CN" sz="2000" dirty="0">
                <a:latin typeface="+mj-lt"/>
              </a:rPr>
              <a:t>1</a:t>
            </a:r>
            <a:r>
              <a:rPr lang="zh-CN" altLang="en-US" sz="2000" dirty="0">
                <a:latin typeface="+mj-lt"/>
              </a:rPr>
              <a:t>开始（默认为</a:t>
            </a:r>
            <a:r>
              <a:rPr lang="en-US" altLang="zh-CN" sz="2000" dirty="0">
                <a:latin typeface="+mj-lt"/>
              </a:rPr>
              <a:t>0</a:t>
            </a:r>
            <a:r>
              <a:rPr lang="zh-CN" altLang="en-US" sz="2000" dirty="0">
                <a:latin typeface="+mj-lt"/>
              </a:rPr>
              <a:t>）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000" dirty="0">
                <a:latin typeface="+mj-lt"/>
              </a:rPr>
              <a:t>3	    print(</a:t>
            </a:r>
            <a:r>
              <a:rPr lang="en-US" altLang="zh-CN" sz="2000" dirty="0" err="1">
                <a:latin typeface="+mj-lt"/>
              </a:rPr>
              <a:t>k,v</a:t>
            </a:r>
            <a:r>
              <a:rPr lang="en-US" altLang="zh-CN" sz="2000" dirty="0">
                <a:latin typeface="+mj-lt"/>
              </a:rPr>
              <a:t>)</a:t>
            </a:r>
          </a:p>
        </p:txBody>
      </p:sp>
      <p:sp>
        <p:nvSpPr>
          <p:cNvPr id="15" name="KSO_Shape">
            <a:extLst>
              <a:ext uri="{FF2B5EF4-FFF2-40B4-BE49-F238E27FC236}">
                <a16:creationId xmlns:a16="http://schemas.microsoft.com/office/drawing/2014/main" id="{34446891-1739-4C2D-9744-462F8DC32DB6}"/>
              </a:ext>
            </a:extLst>
          </p:cNvPr>
          <p:cNvSpPr/>
          <p:nvPr/>
        </p:nvSpPr>
        <p:spPr>
          <a:xfrm>
            <a:off x="9615943" y="4800466"/>
            <a:ext cx="1717804" cy="1476234"/>
          </a:xfrm>
          <a:prstGeom prst="roundRect">
            <a:avLst>
              <a:gd name="adj" fmla="val 6622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B8A7CD-E58B-4D72-8261-AB118851B6F8}"/>
              </a:ext>
            </a:extLst>
          </p:cNvPr>
          <p:cNvSpPr/>
          <p:nvPr/>
        </p:nvSpPr>
        <p:spPr>
          <a:xfrm>
            <a:off x="9615943" y="4900633"/>
            <a:ext cx="234656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000" dirty="0">
                <a:latin typeface="+mj-lt"/>
              </a:rPr>
              <a:t>1 Python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000" dirty="0">
                <a:latin typeface="+mj-lt"/>
              </a:rPr>
              <a:t>2 C++</a:t>
            </a:r>
          </a:p>
          <a:p>
            <a:pPr marR="363855" indent="200025">
              <a:lnSpc>
                <a:spcPct val="13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i-FI" altLang="zh-CN" sz="2000" dirty="0">
                <a:latin typeface="+mj-lt"/>
              </a:rPr>
              <a:t>3 Java</a:t>
            </a:r>
          </a:p>
        </p:txBody>
      </p:sp>
    </p:spTree>
    <p:extLst>
      <p:ext uri="{BB962C8B-B14F-4D97-AF65-F5344CB8AC3E}">
        <p14:creationId xmlns:p14="http://schemas.microsoft.com/office/powerpoint/2010/main" val="354500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30" grpId="0" animBg="1"/>
      <p:bldP spid="31" grpId="0"/>
      <p:bldP spid="32" grpId="0"/>
      <p:bldP spid="33" grpId="0" animBg="1"/>
      <p:bldP spid="34" grpId="0"/>
      <p:bldP spid="35" grpId="0"/>
      <p:bldP spid="13" grpId="0" animBg="1"/>
      <p:bldP spid="14" grpId="0"/>
      <p:bldP spid="15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157007" y="477612"/>
            <a:ext cx="3877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变量定义和使用示例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1CB98A-1D7D-4B86-A0E7-B3C5597FB1FE}"/>
              </a:ext>
            </a:extLst>
          </p:cNvPr>
          <p:cNvSpPr txBox="1"/>
          <p:nvPr/>
        </p:nvSpPr>
        <p:spPr>
          <a:xfrm>
            <a:off x="5352040" y="1856965"/>
            <a:ext cx="796327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print(Test) #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输出“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123</a:t>
            </a:r>
            <a:r>
              <a:rPr lang="en-US" altLang="zh-CN" sz="2400" dirty="0">
                <a:latin typeface="+mj-ea"/>
                <a:ea typeface="+mj-ea"/>
                <a:cs typeface="+mn-ea"/>
                <a:sym typeface="+mn-lt"/>
              </a:rPr>
              <a:t>”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F38857-9E50-4A25-A1EF-C3997D1F3969}"/>
              </a:ext>
            </a:extLst>
          </p:cNvPr>
          <p:cNvGrpSpPr/>
          <p:nvPr/>
        </p:nvGrpSpPr>
        <p:grpSpPr>
          <a:xfrm>
            <a:off x="3373743" y="1742092"/>
            <a:ext cx="1370836" cy="656252"/>
            <a:chOff x="-8553" y="2593913"/>
            <a:chExt cx="1864069" cy="1096904"/>
          </a:xfrm>
        </p:grpSpPr>
        <p:sp>
          <p:nvSpPr>
            <p:cNvPr id="8" name="圆角矩形 32">
              <a:extLst>
                <a:ext uri="{FF2B5EF4-FFF2-40B4-BE49-F238E27FC236}">
                  <a16:creationId xmlns:a16="http://schemas.microsoft.com/office/drawing/2014/main" id="{5CA40741-A6CF-41F2-8E6F-4F1E199308A2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3EDCA10-17A2-40B9-AC36-33552A62A276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marL="0" marR="0" lvl="0" indent="0" algn="ctr" defTabSz="964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4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89BBA72-B04B-430A-90AA-33BB8C5D1FCF}"/>
              </a:ext>
            </a:extLst>
          </p:cNvPr>
          <p:cNvSpPr txBox="1"/>
          <p:nvPr/>
        </p:nvSpPr>
        <p:spPr>
          <a:xfrm>
            <a:off x="5352040" y="3658049"/>
            <a:ext cx="8674425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test=10.5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浮点型变量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5E9E25-039C-4AC5-A480-546E60BE6D60}"/>
              </a:ext>
            </a:extLst>
          </p:cNvPr>
          <p:cNvGrpSpPr/>
          <p:nvPr/>
        </p:nvGrpSpPr>
        <p:grpSpPr>
          <a:xfrm>
            <a:off x="3373742" y="3104052"/>
            <a:ext cx="1370837" cy="1569656"/>
            <a:chOff x="-8553" y="2593913"/>
            <a:chExt cx="1864069" cy="1096904"/>
          </a:xfrm>
          <a:solidFill>
            <a:srgbClr val="FFC000"/>
          </a:solidFill>
        </p:grpSpPr>
        <p:sp>
          <p:nvSpPr>
            <p:cNvPr id="14" name="圆角矩形 32">
              <a:extLst>
                <a:ext uri="{FF2B5EF4-FFF2-40B4-BE49-F238E27FC236}">
                  <a16:creationId xmlns:a16="http://schemas.microsoft.com/office/drawing/2014/main" id="{07D680A6-2AD7-4A13-B526-8C53CE3890F8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874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DBDD283-8F0D-4E17-8371-1F0268A7B262}"/>
                </a:ext>
              </a:extLst>
            </p:cNvPr>
            <p:cNvSpPr txBox="1"/>
            <p:nvPr/>
          </p:nvSpPr>
          <p:spPr>
            <a:xfrm>
              <a:off x="51567" y="2954753"/>
              <a:ext cx="1741979" cy="36563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5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0759746-1BE6-4D70-B31E-265F3BA626C2}"/>
              </a:ext>
            </a:extLst>
          </p:cNvPr>
          <p:cNvSpPr txBox="1"/>
          <p:nvPr/>
        </p:nvSpPr>
        <p:spPr>
          <a:xfrm>
            <a:off x="5352040" y="5286483"/>
            <a:ext cx="68399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print(test) #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输出“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10.5</a:t>
            </a:r>
            <a:r>
              <a:rPr lang="en-US" altLang="zh-CN" sz="2400" dirty="0">
                <a:latin typeface="+mj-ea"/>
                <a:cs typeface="+mn-ea"/>
                <a:sym typeface="+mn-lt"/>
              </a:rPr>
              <a:t> ”</a:t>
            </a:r>
            <a:endParaRPr lang="en-US" altLang="zh-CN" sz="2400" dirty="0">
              <a:latin typeface="+mj-lt"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3373742" y="5192057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6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0AB25B07-79F7-4E23-A176-DF615A6E85BD}"/>
              </a:ext>
            </a:extLst>
          </p:cNvPr>
          <p:cNvSpPr/>
          <p:nvPr/>
        </p:nvSpPr>
        <p:spPr>
          <a:xfrm rot="5400000">
            <a:off x="4887648" y="1928847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9C1A66E3-A1BE-4EF3-BFC4-97CBC64163B8}"/>
              </a:ext>
            </a:extLst>
          </p:cNvPr>
          <p:cNvSpPr/>
          <p:nvPr/>
        </p:nvSpPr>
        <p:spPr>
          <a:xfrm rot="5400000">
            <a:off x="4887648" y="3743515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4887648" y="5378811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17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  <p:bldP spid="18" grpId="0"/>
      <p:bldP spid="2" grpId="0" animBg="1"/>
      <p:bldP spid="17" grpId="0" animBg="1"/>
      <p:bldP spid="22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7A8FD5D-AC83-4C6F-A704-AF3D25EF6B9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434556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下面程序的作用是计算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到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的和，请指出程序中存在的错误并改正。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n=eval(input('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请输入一个大于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的整数：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'))</a:t>
            </a:r>
          </a:p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i,sum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=1,0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while 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&lt;=n: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sum+=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+=1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print(sum)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C769D31-595A-4137-9D46-E5D43DB51B4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390FF4-E7BE-4FCD-8C5D-908EF1BC229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2.0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1CD83A-C57C-4D8C-A345-34936CBEE7E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8B8DD0-893F-4DDF-9483-500CAD19A70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27E879-2F82-4536-9C46-4E8B88A0BF8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B777B6-E75F-46EE-BA08-9DB33CC11798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6AF8BE80-C96F-4E76-A5B4-5D77E0C4C6E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EC81E48B-C063-4507-A0EB-EFE678D724A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D8AED7DF-1158-42B1-9C4F-594A8FED6D89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>
            <a:extLst>
              <a:ext uri="{FF2B5EF4-FFF2-40B4-BE49-F238E27FC236}">
                <a16:creationId xmlns:a16="http://schemas.microsoft.com/office/drawing/2014/main" id="{A364BBDE-EA91-42C0-AB22-74FD72D94DE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RemarkBlock">
            <a:extLst>
              <a:ext uri="{FF2B5EF4-FFF2-40B4-BE49-F238E27FC236}">
                <a16:creationId xmlns:a16="http://schemas.microsoft.com/office/drawing/2014/main" id="{AF319741-06E4-4F7A-B74D-78CDC0BBA38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RemarkTitleText">
            <a:extLst>
              <a:ext uri="{FF2B5EF4-FFF2-40B4-BE49-F238E27FC236}">
                <a16:creationId xmlns:a16="http://schemas.microsoft.com/office/drawing/2014/main" id="{4DBE532E-1FD2-4584-B3F3-1D4682931AB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DC16AC-007C-469B-A9FB-9BDD5AAE572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88CDD759-BEBE-4CE4-86B1-D490C34649D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9109B6AB-39D9-4211-9CC0-02C3BE1DF28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C45A60F6-72DF-47F6-A3F8-CF9BC3E713E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467C4797-44C5-40B5-A90D-381CAD5D7A3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2CE1C14-3A3F-481F-9FCC-F9BBCD7C41DA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0916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47AE92-73E0-40AC-9467-BADD5BC076A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使用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while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循环编写程序实现以下功能：输入一个整数，判断其是否是素数，并输出判断结果。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233F35B-CB5E-4690-895F-8F2DC86A22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24571B-08AD-40E9-A3EF-1EA88AE858F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2.0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0D9382-1F98-4922-B7E0-2347100715F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DFB50F-155D-43E2-B99A-32FCF836B68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E82F92-FEF0-4EB2-89EC-45C7C67AEBC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635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895206-B405-43AA-A53E-C95A67759EE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FDAFD292-8A08-4A16-B19C-73D37BFD9F8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BB931436-3A7D-41DD-8ED9-2E6C4357FAE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EA9D6190-CA35-423E-835F-A16909C6C6CB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>
            <a:extLst>
              <a:ext uri="{FF2B5EF4-FFF2-40B4-BE49-F238E27FC236}">
                <a16:creationId xmlns:a16="http://schemas.microsoft.com/office/drawing/2014/main" id="{6C05193D-104D-42EC-9FB2-F3FAE20C775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RemarkBlock">
            <a:extLst>
              <a:ext uri="{FF2B5EF4-FFF2-40B4-BE49-F238E27FC236}">
                <a16:creationId xmlns:a16="http://schemas.microsoft.com/office/drawing/2014/main" id="{F5F88D47-0F1C-4088-99FA-DB104FDA1E3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RemarkTitleText">
            <a:extLst>
              <a:ext uri="{FF2B5EF4-FFF2-40B4-BE49-F238E27FC236}">
                <a16:creationId xmlns:a16="http://schemas.microsoft.com/office/drawing/2014/main" id="{6191F355-16DA-44CB-ACD5-4BBCF38B06D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819ABB7-1689-4EC3-BCC9-0C7749252E1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1570C619-99BC-4F2D-80F5-D4AF642D1BA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E88C9D09-A2D5-4C66-8C60-2DD4B241F88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F3FEC70F-0754-46AF-8D60-A6DD7DBB4BF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63B5DA1C-F99F-44BF-B516-44EA15C88AF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DEF5078-7139-4C4E-9D51-5D2578F2938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92749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93723" y="2751599"/>
            <a:ext cx="12087535" cy="1293246"/>
            <a:chOff x="-36900" y="2674363"/>
            <a:chExt cx="12087535" cy="129324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-16772" y="2705725"/>
              <a:ext cx="12067407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76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break</a:t>
              </a:r>
              <a:r>
                <a:rPr lang="zh-CN" altLang="en-US" sz="76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、</a:t>
              </a:r>
              <a:r>
                <a:rPr lang="en-US" altLang="zh-CN" sz="76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continue</a:t>
              </a:r>
              <a:r>
                <a:rPr lang="zh-CN" altLang="en-US" sz="76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和</a:t>
              </a:r>
              <a:r>
                <a:rPr lang="en-US" altLang="zh-CN" sz="76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else</a:t>
              </a:r>
              <a:endParaRPr lang="zh-CN" altLang="en-US" sz="7600" b="1" kern="1200" dirty="0">
                <a:solidFill>
                  <a:srgbClr val="B1C40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-36900" y="2674363"/>
              <a:ext cx="12067407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76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break</a:t>
              </a:r>
              <a:r>
                <a:rPr lang="zh-CN" altLang="en-US" sz="76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、</a:t>
              </a:r>
              <a:r>
                <a:rPr lang="en-US" altLang="zh-CN" sz="76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continue</a:t>
              </a:r>
              <a:r>
                <a:rPr lang="zh-CN" altLang="en-US" sz="7600" b="1" dirty="0">
                  <a:solidFill>
                    <a:srgbClr val="1950B2"/>
                  </a:solidFill>
                  <a:latin typeface="Adobe Garamond Pro Bold" panose="02020702060506020403" pitchFamily="18" charset="0"/>
                  <a:ea typeface="Adobe Gothic Std B" panose="020B0800000000000000" pitchFamily="34" charset="-128"/>
                </a:rPr>
                <a:t>和</a:t>
              </a:r>
              <a:r>
                <a:rPr lang="en-US" altLang="zh-CN" sz="76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else</a:t>
              </a:r>
              <a:endParaRPr lang="zh-CN" altLang="en-US" sz="7600" b="1" kern="1200" dirty="0">
                <a:solidFill>
                  <a:srgbClr val="1950B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3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494425" y="477612"/>
            <a:ext cx="12031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break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565808" y="1737115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例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2079714" y="1923869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9CA919-C465-4711-AF53-C5A4D9274EA0}"/>
              </a:ext>
            </a:extLst>
          </p:cNvPr>
          <p:cNvSpPr/>
          <p:nvPr/>
        </p:nvSpPr>
        <p:spPr>
          <a:xfrm>
            <a:off x="565807" y="1062387"/>
            <a:ext cx="1015433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用于跳出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for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循环或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while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循环。对于多重循环情况，跳出最近的那重循环。</a:t>
            </a:r>
          </a:p>
        </p:txBody>
      </p:sp>
      <p:sp>
        <p:nvSpPr>
          <p:cNvPr id="11" name="KSO_Shape">
            <a:extLst>
              <a:ext uri="{FF2B5EF4-FFF2-40B4-BE49-F238E27FC236}">
                <a16:creationId xmlns:a16="http://schemas.microsoft.com/office/drawing/2014/main" id="{88FD66DC-37F8-4561-B222-DD7928055EFB}"/>
              </a:ext>
            </a:extLst>
          </p:cNvPr>
          <p:cNvSpPr/>
          <p:nvPr/>
        </p:nvSpPr>
        <p:spPr>
          <a:xfrm>
            <a:off x="282903" y="2653898"/>
            <a:ext cx="11626193" cy="3519565"/>
          </a:xfrm>
          <a:prstGeom prst="roundRect">
            <a:avLst>
              <a:gd name="adj" fmla="val 4368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E43935-54A8-4D78-8E68-A2BABAF46E29}"/>
              </a:ext>
            </a:extLst>
          </p:cNvPr>
          <p:cNvSpPr/>
          <p:nvPr/>
        </p:nvSpPr>
        <p:spPr>
          <a:xfrm>
            <a:off x="292588" y="2719043"/>
            <a:ext cx="125557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  for n in range(2,101): #n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2~100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之间取值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      m=int(n**0.5) #m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等于根号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取整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=2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      while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&lt;=m: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          if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n%i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==0: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如果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能够被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整除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              break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跳出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while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循环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7    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+=1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8      if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&gt;m: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如果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&gt;m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，则说明对于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上的取值、都不能整除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，所以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是素数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9          print(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n,end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=' ')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输出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C3A346-B376-418D-AE71-C74D1ADE6855}"/>
              </a:ext>
            </a:extLst>
          </p:cNvPr>
          <p:cNvSpPr txBox="1"/>
          <p:nvPr/>
        </p:nvSpPr>
        <p:spPr>
          <a:xfrm>
            <a:off x="2544106" y="1831539"/>
            <a:ext cx="68399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1~100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之间的素数。</a:t>
            </a:r>
          </a:p>
        </p:txBody>
      </p:sp>
    </p:spTree>
    <p:extLst>
      <p:ext uri="{BB962C8B-B14F-4D97-AF65-F5344CB8AC3E}">
        <p14:creationId xmlns:p14="http://schemas.microsoft.com/office/powerpoint/2010/main" val="34187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5" grpId="0"/>
      <p:bldP spid="11" grpId="0" animBg="1"/>
      <p:bldP spid="3" grpId="0"/>
      <p:bldP spid="15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494425" y="477612"/>
            <a:ext cx="12031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break</a:t>
            </a:r>
          </a:p>
        </p:txBody>
      </p:sp>
      <p:sp>
        <p:nvSpPr>
          <p:cNvPr id="12" name="TextBox 107">
            <a:extLst>
              <a:ext uri="{FF2B5EF4-FFF2-40B4-BE49-F238E27FC236}">
                <a16:creationId xmlns:a16="http://schemas.microsoft.com/office/drawing/2014/main" id="{15B038B2-EB4A-4BE1-A02E-98B77E9B69C4}"/>
              </a:ext>
            </a:extLst>
          </p:cNvPr>
          <p:cNvSpPr txBox="1"/>
          <p:nvPr/>
        </p:nvSpPr>
        <p:spPr>
          <a:xfrm>
            <a:off x="2374831" y="2967177"/>
            <a:ext cx="7950269" cy="1273712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2  3  5  7  11  13  17  19  23  29  31  37  41  43  47  53  59  61  67  71  73  79  83  89  97</a:t>
            </a:r>
            <a:endParaRPr lang="zh-CN" altLang="en-US" sz="2800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9E071E2-DD91-42B9-AFFA-98729A807D2B}"/>
              </a:ext>
            </a:extLst>
          </p:cNvPr>
          <p:cNvGrpSpPr/>
          <p:nvPr/>
        </p:nvGrpSpPr>
        <p:grpSpPr>
          <a:xfrm>
            <a:off x="1116352" y="2392574"/>
            <a:ext cx="877274" cy="877274"/>
            <a:chOff x="1184655" y="3843886"/>
            <a:chExt cx="877274" cy="877274"/>
          </a:xfrm>
        </p:grpSpPr>
        <p:sp>
          <p:nvSpPr>
            <p:cNvPr id="14" name="KSO_Shape">
              <a:extLst>
                <a:ext uri="{FF2B5EF4-FFF2-40B4-BE49-F238E27FC236}">
                  <a16:creationId xmlns:a16="http://schemas.microsoft.com/office/drawing/2014/main" id="{633D5A51-9D07-470B-9D43-F6AE60A06B7B}"/>
                </a:ext>
              </a:extLst>
            </p:cNvPr>
            <p:cNvSpPr/>
            <p:nvPr/>
          </p:nvSpPr>
          <p:spPr>
            <a:xfrm>
              <a:off x="1184655" y="384388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8B81F761-BBB6-462C-AFCF-B8605D2C6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011" y="3954003"/>
              <a:ext cx="646190" cy="648477"/>
            </a:xfrm>
            <a:custGeom>
              <a:avLst/>
              <a:gdLst>
                <a:gd name="T0" fmla="*/ 1471281 w 3950"/>
                <a:gd name="T1" fmla="*/ 1585004 h 3962"/>
                <a:gd name="T2" fmla="*/ 1291856 w 3950"/>
                <a:gd name="T3" fmla="*/ 1800397 h 3962"/>
                <a:gd name="T4" fmla="*/ 0 w 3950"/>
                <a:gd name="T5" fmla="*/ 1620903 h 3962"/>
                <a:gd name="T6" fmla="*/ 179425 w 3950"/>
                <a:gd name="T7" fmla="*/ 5453 h 3962"/>
                <a:gd name="T8" fmla="*/ 963441 w 3950"/>
                <a:gd name="T9" fmla="*/ 5453 h 3962"/>
                <a:gd name="T10" fmla="*/ 968438 w 3950"/>
                <a:gd name="T11" fmla="*/ 5453 h 3962"/>
                <a:gd name="T12" fmla="*/ 968892 w 3950"/>
                <a:gd name="T13" fmla="*/ 5907 h 3962"/>
                <a:gd name="T14" fmla="*/ 1471281 w 3950"/>
                <a:gd name="T15" fmla="*/ 543936 h 3962"/>
                <a:gd name="T16" fmla="*/ 1474006 w 3950"/>
                <a:gd name="T17" fmla="*/ 552570 h 3962"/>
                <a:gd name="T18" fmla="*/ 1471281 w 3950"/>
                <a:gd name="T19" fmla="*/ 974723 h 3962"/>
                <a:gd name="T20" fmla="*/ 1794245 w 3950"/>
                <a:gd name="T21" fmla="*/ 1154217 h 3962"/>
                <a:gd name="T22" fmla="*/ 1614821 w 3950"/>
                <a:gd name="T23" fmla="*/ 1585004 h 3962"/>
                <a:gd name="T24" fmla="*/ 968892 w 3950"/>
                <a:gd name="T25" fmla="*/ 364442 h 3962"/>
                <a:gd name="T26" fmla="*/ 1355450 w 3950"/>
                <a:gd name="T27" fmla="*/ 543936 h 3962"/>
                <a:gd name="T28" fmla="*/ 1399965 w 3950"/>
                <a:gd name="T29" fmla="*/ 615734 h 3962"/>
                <a:gd name="T30" fmla="*/ 897123 w 3950"/>
                <a:gd name="T31" fmla="*/ 436240 h 3962"/>
                <a:gd name="T32" fmla="*/ 251194 w 3950"/>
                <a:gd name="T33" fmla="*/ 77251 h 3962"/>
                <a:gd name="T34" fmla="*/ 71770 w 3950"/>
                <a:gd name="T35" fmla="*/ 1549105 h 3962"/>
                <a:gd name="T36" fmla="*/ 1220087 w 3950"/>
                <a:gd name="T37" fmla="*/ 1728599 h 3962"/>
                <a:gd name="T38" fmla="*/ 574158 w 3950"/>
                <a:gd name="T39" fmla="*/ 1585004 h 3962"/>
                <a:gd name="T40" fmla="*/ 394734 w 3950"/>
                <a:gd name="T41" fmla="*/ 1154217 h 3962"/>
                <a:gd name="T42" fmla="*/ 1399965 w 3950"/>
                <a:gd name="T43" fmla="*/ 974723 h 3962"/>
                <a:gd name="T44" fmla="*/ 1254609 w 3950"/>
                <a:gd name="T45" fmla="*/ 1147401 h 3962"/>
                <a:gd name="T46" fmla="*/ 1121517 w 3950"/>
                <a:gd name="T47" fmla="*/ 1246464 h 3962"/>
                <a:gd name="T48" fmla="*/ 987062 w 3950"/>
                <a:gd name="T49" fmla="*/ 1147401 h 3962"/>
                <a:gd name="T50" fmla="*/ 977523 w 3950"/>
                <a:gd name="T51" fmla="*/ 1455950 h 3962"/>
                <a:gd name="T52" fmla="*/ 1120608 w 3950"/>
                <a:gd name="T53" fmla="*/ 1349162 h 3962"/>
                <a:gd name="T54" fmla="*/ 1264148 w 3950"/>
                <a:gd name="T55" fmla="*/ 1455950 h 3962"/>
                <a:gd name="T56" fmla="*/ 1254609 w 3950"/>
                <a:gd name="T57" fmla="*/ 1147401 h 3962"/>
                <a:gd name="T58" fmla="*/ 957536 w 3950"/>
                <a:gd name="T59" fmla="*/ 1147401 h 3962"/>
                <a:gd name="T60" fmla="*/ 712701 w 3950"/>
                <a:gd name="T61" fmla="*/ 1199659 h 3962"/>
                <a:gd name="T62" fmla="*/ 804003 w 3950"/>
                <a:gd name="T63" fmla="*/ 1455950 h 3962"/>
                <a:gd name="T64" fmla="*/ 866688 w 3950"/>
                <a:gd name="T65" fmla="*/ 1199659 h 3962"/>
                <a:gd name="T66" fmla="*/ 1529424 w 3950"/>
                <a:gd name="T67" fmla="*/ 1147401 h 3962"/>
                <a:gd name="T68" fmla="*/ 1284589 w 3950"/>
                <a:gd name="T69" fmla="*/ 1199659 h 3962"/>
                <a:gd name="T70" fmla="*/ 1375891 w 3950"/>
                <a:gd name="T71" fmla="*/ 1455950 h 3962"/>
                <a:gd name="T72" fmla="*/ 1438121 w 3950"/>
                <a:gd name="T73" fmla="*/ 1199659 h 3962"/>
                <a:gd name="T74" fmla="*/ 1529424 w 3950"/>
                <a:gd name="T75" fmla="*/ 1147401 h 3962"/>
                <a:gd name="T76" fmla="*/ 753583 w 3950"/>
                <a:gd name="T77" fmla="*/ 651633 h 3962"/>
                <a:gd name="T78" fmla="*/ 179425 w 3950"/>
                <a:gd name="T79" fmla="*/ 723431 h 3962"/>
                <a:gd name="T80" fmla="*/ 179425 w 3950"/>
                <a:gd name="T81" fmla="*/ 364442 h 3962"/>
                <a:gd name="T82" fmla="*/ 753583 w 3950"/>
                <a:gd name="T83" fmla="*/ 436240 h 3962"/>
                <a:gd name="T84" fmla="*/ 179425 w 3950"/>
                <a:gd name="T85" fmla="*/ 364442 h 3962"/>
                <a:gd name="T86" fmla="*/ 753583 w 3950"/>
                <a:gd name="T87" fmla="*/ 220846 h 3962"/>
                <a:gd name="T88" fmla="*/ 179425 w 3950"/>
                <a:gd name="T89" fmla="*/ 292644 h 3962"/>
                <a:gd name="T90" fmla="*/ 538274 w 3950"/>
                <a:gd name="T91" fmla="*/ 579835 h 3962"/>
                <a:gd name="T92" fmla="*/ 179425 w 3950"/>
                <a:gd name="T93" fmla="*/ 508037 h 3962"/>
                <a:gd name="T94" fmla="*/ 538274 w 3950"/>
                <a:gd name="T95" fmla="*/ 579835 h 3962"/>
                <a:gd name="T96" fmla="*/ 179425 w 3950"/>
                <a:gd name="T97" fmla="*/ 867026 h 3962"/>
                <a:gd name="T98" fmla="*/ 394734 w 3950"/>
                <a:gd name="T99" fmla="*/ 795228 h 396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950" h="3962">
                  <a:moveTo>
                    <a:pt x="3555" y="3488"/>
                  </a:moveTo>
                  <a:cubicBezTo>
                    <a:pt x="3239" y="3488"/>
                    <a:pt x="3239" y="3488"/>
                    <a:pt x="3239" y="3488"/>
                  </a:cubicBezTo>
                  <a:cubicBezTo>
                    <a:pt x="3239" y="3567"/>
                    <a:pt x="3239" y="3567"/>
                    <a:pt x="3239" y="3567"/>
                  </a:cubicBezTo>
                  <a:cubicBezTo>
                    <a:pt x="3239" y="3785"/>
                    <a:pt x="3063" y="3962"/>
                    <a:pt x="2844" y="3962"/>
                  </a:cubicBezTo>
                  <a:cubicBezTo>
                    <a:pt x="395" y="3962"/>
                    <a:pt x="395" y="3962"/>
                    <a:pt x="395" y="3962"/>
                  </a:cubicBezTo>
                  <a:cubicBezTo>
                    <a:pt x="177" y="3962"/>
                    <a:pt x="0" y="3785"/>
                    <a:pt x="0" y="356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189"/>
                    <a:pt x="177" y="12"/>
                    <a:pt x="395" y="12"/>
                  </a:cubicBezTo>
                  <a:cubicBezTo>
                    <a:pt x="1975" y="12"/>
                    <a:pt x="1975" y="12"/>
                    <a:pt x="1975" y="12"/>
                  </a:cubicBezTo>
                  <a:cubicBezTo>
                    <a:pt x="2121" y="12"/>
                    <a:pt x="2121" y="12"/>
                    <a:pt x="2121" y="12"/>
                  </a:cubicBezTo>
                  <a:cubicBezTo>
                    <a:pt x="2121" y="0"/>
                    <a:pt x="2121" y="0"/>
                    <a:pt x="2121" y="0"/>
                  </a:cubicBezTo>
                  <a:cubicBezTo>
                    <a:pt x="2132" y="12"/>
                    <a:pt x="2132" y="12"/>
                    <a:pt x="2132" y="12"/>
                  </a:cubicBezTo>
                  <a:cubicBezTo>
                    <a:pt x="2133" y="12"/>
                    <a:pt x="2133" y="12"/>
                    <a:pt x="2133" y="12"/>
                  </a:cubicBezTo>
                  <a:cubicBezTo>
                    <a:pt x="2133" y="13"/>
                    <a:pt x="2133" y="13"/>
                    <a:pt x="2133" y="13"/>
                  </a:cubicBezTo>
                  <a:cubicBezTo>
                    <a:pt x="3227" y="1197"/>
                    <a:pt x="3227" y="1197"/>
                    <a:pt x="3227" y="1197"/>
                  </a:cubicBezTo>
                  <a:cubicBezTo>
                    <a:pt x="3239" y="1197"/>
                    <a:pt x="3239" y="1197"/>
                    <a:pt x="3239" y="1197"/>
                  </a:cubicBezTo>
                  <a:cubicBezTo>
                    <a:pt x="3239" y="1210"/>
                    <a:pt x="3239" y="1210"/>
                    <a:pt x="3239" y="1210"/>
                  </a:cubicBezTo>
                  <a:cubicBezTo>
                    <a:pt x="3245" y="1216"/>
                    <a:pt x="3245" y="1216"/>
                    <a:pt x="3245" y="1216"/>
                  </a:cubicBezTo>
                  <a:cubicBezTo>
                    <a:pt x="3239" y="1216"/>
                    <a:pt x="3239" y="1216"/>
                    <a:pt x="3239" y="1216"/>
                  </a:cubicBezTo>
                  <a:cubicBezTo>
                    <a:pt x="3239" y="2145"/>
                    <a:pt x="3239" y="2145"/>
                    <a:pt x="3239" y="2145"/>
                  </a:cubicBezTo>
                  <a:cubicBezTo>
                    <a:pt x="3555" y="2145"/>
                    <a:pt x="3555" y="2145"/>
                    <a:pt x="3555" y="2145"/>
                  </a:cubicBezTo>
                  <a:cubicBezTo>
                    <a:pt x="3774" y="2145"/>
                    <a:pt x="3950" y="2322"/>
                    <a:pt x="3950" y="2540"/>
                  </a:cubicBezTo>
                  <a:cubicBezTo>
                    <a:pt x="3950" y="3093"/>
                    <a:pt x="3950" y="3093"/>
                    <a:pt x="3950" y="3093"/>
                  </a:cubicBezTo>
                  <a:cubicBezTo>
                    <a:pt x="3950" y="3311"/>
                    <a:pt x="3774" y="3488"/>
                    <a:pt x="3555" y="3488"/>
                  </a:cubicBezTo>
                  <a:close/>
                  <a:moveTo>
                    <a:pt x="2133" y="296"/>
                  </a:moveTo>
                  <a:cubicBezTo>
                    <a:pt x="2133" y="802"/>
                    <a:pt x="2133" y="802"/>
                    <a:pt x="2133" y="802"/>
                  </a:cubicBezTo>
                  <a:cubicBezTo>
                    <a:pt x="2133" y="1020"/>
                    <a:pt x="2310" y="1197"/>
                    <a:pt x="2528" y="1197"/>
                  </a:cubicBezTo>
                  <a:cubicBezTo>
                    <a:pt x="2984" y="1197"/>
                    <a:pt x="2984" y="1197"/>
                    <a:pt x="2984" y="1197"/>
                  </a:cubicBezTo>
                  <a:lnTo>
                    <a:pt x="2133" y="296"/>
                  </a:lnTo>
                  <a:close/>
                  <a:moveTo>
                    <a:pt x="3082" y="1355"/>
                  </a:moveTo>
                  <a:cubicBezTo>
                    <a:pt x="2371" y="1355"/>
                    <a:pt x="2371" y="1355"/>
                    <a:pt x="2371" y="1355"/>
                  </a:cubicBezTo>
                  <a:cubicBezTo>
                    <a:pt x="2152" y="1355"/>
                    <a:pt x="1975" y="1178"/>
                    <a:pt x="1975" y="960"/>
                  </a:cubicBezTo>
                  <a:cubicBezTo>
                    <a:pt x="1975" y="170"/>
                    <a:pt x="1975" y="170"/>
                    <a:pt x="1975" y="170"/>
                  </a:cubicBezTo>
                  <a:cubicBezTo>
                    <a:pt x="553" y="170"/>
                    <a:pt x="553" y="170"/>
                    <a:pt x="553" y="170"/>
                  </a:cubicBezTo>
                  <a:cubicBezTo>
                    <a:pt x="335" y="170"/>
                    <a:pt x="158" y="347"/>
                    <a:pt x="158" y="565"/>
                  </a:cubicBezTo>
                  <a:cubicBezTo>
                    <a:pt x="158" y="3409"/>
                    <a:pt x="158" y="3409"/>
                    <a:pt x="158" y="3409"/>
                  </a:cubicBezTo>
                  <a:cubicBezTo>
                    <a:pt x="158" y="3627"/>
                    <a:pt x="335" y="3804"/>
                    <a:pt x="553" y="3804"/>
                  </a:cubicBezTo>
                  <a:cubicBezTo>
                    <a:pt x="2686" y="3804"/>
                    <a:pt x="2686" y="3804"/>
                    <a:pt x="2686" y="3804"/>
                  </a:cubicBezTo>
                  <a:cubicBezTo>
                    <a:pt x="2877" y="3804"/>
                    <a:pt x="3037" y="3668"/>
                    <a:pt x="3073" y="3488"/>
                  </a:cubicBezTo>
                  <a:cubicBezTo>
                    <a:pt x="1264" y="3488"/>
                    <a:pt x="1264" y="3488"/>
                    <a:pt x="1264" y="3488"/>
                  </a:cubicBezTo>
                  <a:cubicBezTo>
                    <a:pt x="1046" y="3488"/>
                    <a:pt x="869" y="3311"/>
                    <a:pt x="869" y="3093"/>
                  </a:cubicBezTo>
                  <a:cubicBezTo>
                    <a:pt x="869" y="2540"/>
                    <a:pt x="869" y="2540"/>
                    <a:pt x="869" y="2540"/>
                  </a:cubicBezTo>
                  <a:cubicBezTo>
                    <a:pt x="869" y="2322"/>
                    <a:pt x="1046" y="2145"/>
                    <a:pt x="1264" y="2145"/>
                  </a:cubicBezTo>
                  <a:cubicBezTo>
                    <a:pt x="3082" y="2145"/>
                    <a:pt x="3082" y="2145"/>
                    <a:pt x="3082" y="2145"/>
                  </a:cubicBezTo>
                  <a:lnTo>
                    <a:pt x="3082" y="1355"/>
                  </a:lnTo>
                  <a:close/>
                  <a:moveTo>
                    <a:pt x="2762" y="2525"/>
                  </a:moveTo>
                  <a:cubicBezTo>
                    <a:pt x="2603" y="2525"/>
                    <a:pt x="2603" y="2525"/>
                    <a:pt x="2603" y="2525"/>
                  </a:cubicBezTo>
                  <a:cubicBezTo>
                    <a:pt x="2469" y="2743"/>
                    <a:pt x="2469" y="2743"/>
                    <a:pt x="2469" y="2743"/>
                  </a:cubicBezTo>
                  <a:cubicBezTo>
                    <a:pt x="2333" y="2525"/>
                    <a:pt x="2333" y="2525"/>
                    <a:pt x="2333" y="2525"/>
                  </a:cubicBezTo>
                  <a:cubicBezTo>
                    <a:pt x="2173" y="2525"/>
                    <a:pt x="2173" y="2525"/>
                    <a:pt x="2173" y="2525"/>
                  </a:cubicBezTo>
                  <a:cubicBezTo>
                    <a:pt x="2383" y="2850"/>
                    <a:pt x="2383" y="2850"/>
                    <a:pt x="2383" y="2850"/>
                  </a:cubicBezTo>
                  <a:cubicBezTo>
                    <a:pt x="2152" y="3204"/>
                    <a:pt x="2152" y="3204"/>
                    <a:pt x="2152" y="3204"/>
                  </a:cubicBezTo>
                  <a:cubicBezTo>
                    <a:pt x="2316" y="3204"/>
                    <a:pt x="2316" y="3204"/>
                    <a:pt x="2316" y="3204"/>
                  </a:cubicBezTo>
                  <a:cubicBezTo>
                    <a:pt x="2467" y="2969"/>
                    <a:pt x="2467" y="2969"/>
                    <a:pt x="2467" y="2969"/>
                  </a:cubicBezTo>
                  <a:cubicBezTo>
                    <a:pt x="2617" y="3204"/>
                    <a:pt x="2617" y="3204"/>
                    <a:pt x="2617" y="3204"/>
                  </a:cubicBezTo>
                  <a:cubicBezTo>
                    <a:pt x="2783" y="3204"/>
                    <a:pt x="2783" y="3204"/>
                    <a:pt x="2783" y="3204"/>
                  </a:cubicBezTo>
                  <a:cubicBezTo>
                    <a:pt x="2551" y="2855"/>
                    <a:pt x="2551" y="2855"/>
                    <a:pt x="2551" y="2855"/>
                  </a:cubicBezTo>
                  <a:lnTo>
                    <a:pt x="2762" y="2525"/>
                  </a:lnTo>
                  <a:close/>
                  <a:moveTo>
                    <a:pt x="2108" y="2640"/>
                  </a:moveTo>
                  <a:cubicBezTo>
                    <a:pt x="2108" y="2525"/>
                    <a:pt x="2108" y="2525"/>
                    <a:pt x="2108" y="2525"/>
                  </a:cubicBezTo>
                  <a:cubicBezTo>
                    <a:pt x="1569" y="2525"/>
                    <a:pt x="1569" y="2525"/>
                    <a:pt x="1569" y="2525"/>
                  </a:cubicBezTo>
                  <a:cubicBezTo>
                    <a:pt x="1569" y="2640"/>
                    <a:pt x="1569" y="2640"/>
                    <a:pt x="1569" y="2640"/>
                  </a:cubicBezTo>
                  <a:cubicBezTo>
                    <a:pt x="1770" y="2640"/>
                    <a:pt x="1770" y="2640"/>
                    <a:pt x="1770" y="2640"/>
                  </a:cubicBezTo>
                  <a:cubicBezTo>
                    <a:pt x="1770" y="3204"/>
                    <a:pt x="1770" y="3204"/>
                    <a:pt x="1770" y="3204"/>
                  </a:cubicBezTo>
                  <a:cubicBezTo>
                    <a:pt x="1908" y="3204"/>
                    <a:pt x="1908" y="3204"/>
                    <a:pt x="1908" y="3204"/>
                  </a:cubicBezTo>
                  <a:cubicBezTo>
                    <a:pt x="1908" y="2640"/>
                    <a:pt x="1908" y="2640"/>
                    <a:pt x="1908" y="2640"/>
                  </a:cubicBezTo>
                  <a:lnTo>
                    <a:pt x="2108" y="2640"/>
                  </a:lnTo>
                  <a:close/>
                  <a:moveTo>
                    <a:pt x="3367" y="2525"/>
                  </a:moveTo>
                  <a:cubicBezTo>
                    <a:pt x="2828" y="2525"/>
                    <a:pt x="2828" y="2525"/>
                    <a:pt x="2828" y="2525"/>
                  </a:cubicBezTo>
                  <a:cubicBezTo>
                    <a:pt x="2828" y="2640"/>
                    <a:pt x="2828" y="2640"/>
                    <a:pt x="2828" y="2640"/>
                  </a:cubicBezTo>
                  <a:cubicBezTo>
                    <a:pt x="3029" y="2640"/>
                    <a:pt x="3029" y="2640"/>
                    <a:pt x="3029" y="2640"/>
                  </a:cubicBezTo>
                  <a:cubicBezTo>
                    <a:pt x="3029" y="3204"/>
                    <a:pt x="3029" y="3204"/>
                    <a:pt x="3029" y="3204"/>
                  </a:cubicBezTo>
                  <a:cubicBezTo>
                    <a:pt x="3166" y="3204"/>
                    <a:pt x="3166" y="3204"/>
                    <a:pt x="3166" y="3204"/>
                  </a:cubicBezTo>
                  <a:cubicBezTo>
                    <a:pt x="3166" y="2640"/>
                    <a:pt x="3166" y="2640"/>
                    <a:pt x="3166" y="2640"/>
                  </a:cubicBezTo>
                  <a:cubicBezTo>
                    <a:pt x="3367" y="2640"/>
                    <a:pt x="3367" y="2640"/>
                    <a:pt x="3367" y="2640"/>
                  </a:cubicBezTo>
                  <a:lnTo>
                    <a:pt x="3367" y="2525"/>
                  </a:lnTo>
                  <a:close/>
                  <a:moveTo>
                    <a:pt x="395" y="1434"/>
                  </a:moveTo>
                  <a:cubicBezTo>
                    <a:pt x="1659" y="1434"/>
                    <a:pt x="1659" y="1434"/>
                    <a:pt x="1659" y="1434"/>
                  </a:cubicBezTo>
                  <a:cubicBezTo>
                    <a:pt x="1659" y="1592"/>
                    <a:pt x="1659" y="1592"/>
                    <a:pt x="1659" y="1592"/>
                  </a:cubicBezTo>
                  <a:cubicBezTo>
                    <a:pt x="395" y="1592"/>
                    <a:pt x="395" y="1592"/>
                    <a:pt x="395" y="1592"/>
                  </a:cubicBezTo>
                  <a:lnTo>
                    <a:pt x="395" y="1434"/>
                  </a:lnTo>
                  <a:close/>
                  <a:moveTo>
                    <a:pt x="395" y="802"/>
                  </a:moveTo>
                  <a:cubicBezTo>
                    <a:pt x="1659" y="802"/>
                    <a:pt x="1659" y="802"/>
                    <a:pt x="1659" y="802"/>
                  </a:cubicBezTo>
                  <a:cubicBezTo>
                    <a:pt x="1659" y="960"/>
                    <a:pt x="1659" y="960"/>
                    <a:pt x="1659" y="960"/>
                  </a:cubicBezTo>
                  <a:cubicBezTo>
                    <a:pt x="395" y="960"/>
                    <a:pt x="395" y="960"/>
                    <a:pt x="395" y="960"/>
                  </a:cubicBezTo>
                  <a:lnTo>
                    <a:pt x="395" y="802"/>
                  </a:lnTo>
                  <a:close/>
                  <a:moveTo>
                    <a:pt x="395" y="486"/>
                  </a:moveTo>
                  <a:cubicBezTo>
                    <a:pt x="1659" y="486"/>
                    <a:pt x="1659" y="486"/>
                    <a:pt x="1659" y="486"/>
                  </a:cubicBezTo>
                  <a:cubicBezTo>
                    <a:pt x="1659" y="644"/>
                    <a:pt x="1659" y="644"/>
                    <a:pt x="1659" y="644"/>
                  </a:cubicBezTo>
                  <a:cubicBezTo>
                    <a:pt x="395" y="644"/>
                    <a:pt x="395" y="644"/>
                    <a:pt x="395" y="644"/>
                  </a:cubicBezTo>
                  <a:lnTo>
                    <a:pt x="395" y="486"/>
                  </a:lnTo>
                  <a:close/>
                  <a:moveTo>
                    <a:pt x="1185" y="1276"/>
                  </a:moveTo>
                  <a:cubicBezTo>
                    <a:pt x="395" y="1276"/>
                    <a:pt x="395" y="1276"/>
                    <a:pt x="395" y="1276"/>
                  </a:cubicBezTo>
                  <a:cubicBezTo>
                    <a:pt x="395" y="1118"/>
                    <a:pt x="395" y="1118"/>
                    <a:pt x="395" y="1118"/>
                  </a:cubicBezTo>
                  <a:cubicBezTo>
                    <a:pt x="1185" y="1118"/>
                    <a:pt x="1185" y="1118"/>
                    <a:pt x="1185" y="1118"/>
                  </a:cubicBezTo>
                  <a:lnTo>
                    <a:pt x="1185" y="1276"/>
                  </a:lnTo>
                  <a:close/>
                  <a:moveTo>
                    <a:pt x="869" y="1908"/>
                  </a:moveTo>
                  <a:cubicBezTo>
                    <a:pt x="395" y="1908"/>
                    <a:pt x="395" y="1908"/>
                    <a:pt x="395" y="1908"/>
                  </a:cubicBezTo>
                  <a:cubicBezTo>
                    <a:pt x="395" y="1750"/>
                    <a:pt x="395" y="1750"/>
                    <a:pt x="395" y="1750"/>
                  </a:cubicBezTo>
                  <a:cubicBezTo>
                    <a:pt x="869" y="1750"/>
                    <a:pt x="869" y="1750"/>
                    <a:pt x="869" y="1750"/>
                  </a:cubicBezTo>
                  <a:lnTo>
                    <a:pt x="869" y="19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KSO_Shape">
            <a:extLst>
              <a:ext uri="{FF2B5EF4-FFF2-40B4-BE49-F238E27FC236}">
                <a16:creationId xmlns:a16="http://schemas.microsoft.com/office/drawing/2014/main" id="{D38587CE-A960-4270-8DC3-84268DC8CC68}"/>
              </a:ext>
            </a:extLst>
          </p:cNvPr>
          <p:cNvSpPr/>
          <p:nvPr/>
        </p:nvSpPr>
        <p:spPr>
          <a:xfrm>
            <a:off x="1993626" y="2973496"/>
            <a:ext cx="8604594" cy="1295062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+mj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AED3DC-435D-40C7-A6DA-45748C8DFEBD}"/>
              </a:ext>
            </a:extLst>
          </p:cNvPr>
          <p:cNvSpPr/>
          <p:nvPr/>
        </p:nvSpPr>
        <p:spPr>
          <a:xfrm>
            <a:off x="2270446" y="235786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42A3CF9-577C-49DA-8284-DADA653811C5}"/>
              </a:ext>
            </a:extLst>
          </p:cNvPr>
          <p:cNvCxnSpPr>
            <a:cxnSpLocks/>
          </p:cNvCxnSpPr>
          <p:nvPr/>
        </p:nvCxnSpPr>
        <p:spPr>
          <a:xfrm>
            <a:off x="2086007" y="2859665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93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7" grpId="0" animBg="1"/>
      <p:bldP spid="1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251859" y="477612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continue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565808" y="1567984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例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2079714" y="1754738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9CA919-C465-4711-AF53-C5A4D9274EA0}"/>
              </a:ext>
            </a:extLst>
          </p:cNvPr>
          <p:cNvSpPr/>
          <p:nvPr/>
        </p:nvSpPr>
        <p:spPr>
          <a:xfrm>
            <a:off x="424354" y="1062387"/>
            <a:ext cx="11343289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用于结束本次循环并开始下一次循环。对于多重循环情况，作用于最近的那重循环。</a:t>
            </a:r>
          </a:p>
        </p:txBody>
      </p:sp>
      <p:sp>
        <p:nvSpPr>
          <p:cNvPr id="11" name="KSO_Shape">
            <a:extLst>
              <a:ext uri="{FF2B5EF4-FFF2-40B4-BE49-F238E27FC236}">
                <a16:creationId xmlns:a16="http://schemas.microsoft.com/office/drawing/2014/main" id="{88FD66DC-37F8-4561-B222-DD7928055EFB}"/>
              </a:ext>
            </a:extLst>
          </p:cNvPr>
          <p:cNvSpPr/>
          <p:nvPr/>
        </p:nvSpPr>
        <p:spPr>
          <a:xfrm>
            <a:off x="503401" y="2308315"/>
            <a:ext cx="11185197" cy="4220129"/>
          </a:xfrm>
          <a:prstGeom prst="roundRect">
            <a:avLst>
              <a:gd name="adj" fmla="val 4368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E43935-54A8-4D78-8E68-A2BABAF46E29}"/>
              </a:ext>
            </a:extLst>
          </p:cNvPr>
          <p:cNvSpPr/>
          <p:nvPr/>
        </p:nvSpPr>
        <p:spPr>
          <a:xfrm>
            <a:off x="513086" y="2373460"/>
            <a:ext cx="114750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	sum=0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	while True: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因为循环条件设置为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True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，所以无法通过条件不成立退出循环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		   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（永真循环）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	    n=eval(input('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请输入一个整数（输入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结束程序）：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'))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	    if n==0: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如果输入的整数是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，则通过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break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跳出循环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	        break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	    if n%3!=0: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如果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不是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的倍数，则不做求和运算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7	        continue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通过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continue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结束本次循环、开始下一次循环，即转到第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				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行代码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8	    sum+=n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加到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sum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中</a:t>
            </a:r>
          </a:p>
          <a:p>
            <a:pPr marR="363855" indent="200025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9	print('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所有是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的倍数的整数之和为：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%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d'%sum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C3A346-B376-418D-AE71-C74D1ADE6855}"/>
              </a:ext>
            </a:extLst>
          </p:cNvPr>
          <p:cNvSpPr txBox="1"/>
          <p:nvPr/>
        </p:nvSpPr>
        <p:spPr>
          <a:xfrm>
            <a:off x="2544106" y="1662408"/>
            <a:ext cx="68399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的倍数的整数求和。</a:t>
            </a:r>
          </a:p>
        </p:txBody>
      </p:sp>
    </p:spTree>
    <p:extLst>
      <p:ext uri="{BB962C8B-B14F-4D97-AF65-F5344CB8AC3E}">
        <p14:creationId xmlns:p14="http://schemas.microsoft.com/office/powerpoint/2010/main" val="423456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5" grpId="0"/>
      <p:bldP spid="11" grpId="0" animBg="1"/>
      <p:bldP spid="3" grpId="0"/>
      <p:bldP spid="1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251859" y="477612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continue</a:t>
            </a:r>
          </a:p>
        </p:txBody>
      </p:sp>
      <p:sp>
        <p:nvSpPr>
          <p:cNvPr id="12" name="TextBox 107">
            <a:extLst>
              <a:ext uri="{FF2B5EF4-FFF2-40B4-BE49-F238E27FC236}">
                <a16:creationId xmlns:a16="http://schemas.microsoft.com/office/drawing/2014/main" id="{15B038B2-EB4A-4BE1-A02E-98B77E9B69C4}"/>
              </a:ext>
            </a:extLst>
          </p:cNvPr>
          <p:cNvSpPr txBox="1"/>
          <p:nvPr/>
        </p:nvSpPr>
        <p:spPr>
          <a:xfrm>
            <a:off x="2431981" y="2929077"/>
            <a:ext cx="7950269" cy="1273712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依次输入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10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、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15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、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20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、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25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、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30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、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0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，则最后输出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45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（即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15+30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的结果）。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9E071E2-DD91-42B9-AFFA-98729A807D2B}"/>
              </a:ext>
            </a:extLst>
          </p:cNvPr>
          <p:cNvGrpSpPr/>
          <p:nvPr/>
        </p:nvGrpSpPr>
        <p:grpSpPr>
          <a:xfrm>
            <a:off x="1116352" y="2392574"/>
            <a:ext cx="877274" cy="877274"/>
            <a:chOff x="1184655" y="3843886"/>
            <a:chExt cx="877274" cy="877274"/>
          </a:xfrm>
        </p:grpSpPr>
        <p:sp>
          <p:nvSpPr>
            <p:cNvPr id="14" name="KSO_Shape">
              <a:extLst>
                <a:ext uri="{FF2B5EF4-FFF2-40B4-BE49-F238E27FC236}">
                  <a16:creationId xmlns:a16="http://schemas.microsoft.com/office/drawing/2014/main" id="{633D5A51-9D07-470B-9D43-F6AE60A06B7B}"/>
                </a:ext>
              </a:extLst>
            </p:cNvPr>
            <p:cNvSpPr/>
            <p:nvPr/>
          </p:nvSpPr>
          <p:spPr>
            <a:xfrm>
              <a:off x="1184655" y="384388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8B81F761-BBB6-462C-AFCF-B8605D2C6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011" y="3954003"/>
              <a:ext cx="646190" cy="648477"/>
            </a:xfrm>
            <a:custGeom>
              <a:avLst/>
              <a:gdLst>
                <a:gd name="T0" fmla="*/ 1471281 w 3950"/>
                <a:gd name="T1" fmla="*/ 1585004 h 3962"/>
                <a:gd name="T2" fmla="*/ 1291856 w 3950"/>
                <a:gd name="T3" fmla="*/ 1800397 h 3962"/>
                <a:gd name="T4" fmla="*/ 0 w 3950"/>
                <a:gd name="T5" fmla="*/ 1620903 h 3962"/>
                <a:gd name="T6" fmla="*/ 179425 w 3950"/>
                <a:gd name="T7" fmla="*/ 5453 h 3962"/>
                <a:gd name="T8" fmla="*/ 963441 w 3950"/>
                <a:gd name="T9" fmla="*/ 5453 h 3962"/>
                <a:gd name="T10" fmla="*/ 968438 w 3950"/>
                <a:gd name="T11" fmla="*/ 5453 h 3962"/>
                <a:gd name="T12" fmla="*/ 968892 w 3950"/>
                <a:gd name="T13" fmla="*/ 5907 h 3962"/>
                <a:gd name="T14" fmla="*/ 1471281 w 3950"/>
                <a:gd name="T15" fmla="*/ 543936 h 3962"/>
                <a:gd name="T16" fmla="*/ 1474006 w 3950"/>
                <a:gd name="T17" fmla="*/ 552570 h 3962"/>
                <a:gd name="T18" fmla="*/ 1471281 w 3950"/>
                <a:gd name="T19" fmla="*/ 974723 h 3962"/>
                <a:gd name="T20" fmla="*/ 1794245 w 3950"/>
                <a:gd name="T21" fmla="*/ 1154217 h 3962"/>
                <a:gd name="T22" fmla="*/ 1614821 w 3950"/>
                <a:gd name="T23" fmla="*/ 1585004 h 3962"/>
                <a:gd name="T24" fmla="*/ 968892 w 3950"/>
                <a:gd name="T25" fmla="*/ 364442 h 3962"/>
                <a:gd name="T26" fmla="*/ 1355450 w 3950"/>
                <a:gd name="T27" fmla="*/ 543936 h 3962"/>
                <a:gd name="T28" fmla="*/ 1399965 w 3950"/>
                <a:gd name="T29" fmla="*/ 615734 h 3962"/>
                <a:gd name="T30" fmla="*/ 897123 w 3950"/>
                <a:gd name="T31" fmla="*/ 436240 h 3962"/>
                <a:gd name="T32" fmla="*/ 251194 w 3950"/>
                <a:gd name="T33" fmla="*/ 77251 h 3962"/>
                <a:gd name="T34" fmla="*/ 71770 w 3950"/>
                <a:gd name="T35" fmla="*/ 1549105 h 3962"/>
                <a:gd name="T36" fmla="*/ 1220087 w 3950"/>
                <a:gd name="T37" fmla="*/ 1728599 h 3962"/>
                <a:gd name="T38" fmla="*/ 574158 w 3950"/>
                <a:gd name="T39" fmla="*/ 1585004 h 3962"/>
                <a:gd name="T40" fmla="*/ 394734 w 3950"/>
                <a:gd name="T41" fmla="*/ 1154217 h 3962"/>
                <a:gd name="T42" fmla="*/ 1399965 w 3950"/>
                <a:gd name="T43" fmla="*/ 974723 h 3962"/>
                <a:gd name="T44" fmla="*/ 1254609 w 3950"/>
                <a:gd name="T45" fmla="*/ 1147401 h 3962"/>
                <a:gd name="T46" fmla="*/ 1121517 w 3950"/>
                <a:gd name="T47" fmla="*/ 1246464 h 3962"/>
                <a:gd name="T48" fmla="*/ 987062 w 3950"/>
                <a:gd name="T49" fmla="*/ 1147401 h 3962"/>
                <a:gd name="T50" fmla="*/ 977523 w 3950"/>
                <a:gd name="T51" fmla="*/ 1455950 h 3962"/>
                <a:gd name="T52" fmla="*/ 1120608 w 3950"/>
                <a:gd name="T53" fmla="*/ 1349162 h 3962"/>
                <a:gd name="T54" fmla="*/ 1264148 w 3950"/>
                <a:gd name="T55" fmla="*/ 1455950 h 3962"/>
                <a:gd name="T56" fmla="*/ 1254609 w 3950"/>
                <a:gd name="T57" fmla="*/ 1147401 h 3962"/>
                <a:gd name="T58" fmla="*/ 957536 w 3950"/>
                <a:gd name="T59" fmla="*/ 1147401 h 3962"/>
                <a:gd name="T60" fmla="*/ 712701 w 3950"/>
                <a:gd name="T61" fmla="*/ 1199659 h 3962"/>
                <a:gd name="T62" fmla="*/ 804003 w 3950"/>
                <a:gd name="T63" fmla="*/ 1455950 h 3962"/>
                <a:gd name="T64" fmla="*/ 866688 w 3950"/>
                <a:gd name="T65" fmla="*/ 1199659 h 3962"/>
                <a:gd name="T66" fmla="*/ 1529424 w 3950"/>
                <a:gd name="T67" fmla="*/ 1147401 h 3962"/>
                <a:gd name="T68" fmla="*/ 1284589 w 3950"/>
                <a:gd name="T69" fmla="*/ 1199659 h 3962"/>
                <a:gd name="T70" fmla="*/ 1375891 w 3950"/>
                <a:gd name="T71" fmla="*/ 1455950 h 3962"/>
                <a:gd name="T72" fmla="*/ 1438121 w 3950"/>
                <a:gd name="T73" fmla="*/ 1199659 h 3962"/>
                <a:gd name="T74" fmla="*/ 1529424 w 3950"/>
                <a:gd name="T75" fmla="*/ 1147401 h 3962"/>
                <a:gd name="T76" fmla="*/ 753583 w 3950"/>
                <a:gd name="T77" fmla="*/ 651633 h 3962"/>
                <a:gd name="T78" fmla="*/ 179425 w 3950"/>
                <a:gd name="T79" fmla="*/ 723431 h 3962"/>
                <a:gd name="T80" fmla="*/ 179425 w 3950"/>
                <a:gd name="T81" fmla="*/ 364442 h 3962"/>
                <a:gd name="T82" fmla="*/ 753583 w 3950"/>
                <a:gd name="T83" fmla="*/ 436240 h 3962"/>
                <a:gd name="T84" fmla="*/ 179425 w 3950"/>
                <a:gd name="T85" fmla="*/ 364442 h 3962"/>
                <a:gd name="T86" fmla="*/ 753583 w 3950"/>
                <a:gd name="T87" fmla="*/ 220846 h 3962"/>
                <a:gd name="T88" fmla="*/ 179425 w 3950"/>
                <a:gd name="T89" fmla="*/ 292644 h 3962"/>
                <a:gd name="T90" fmla="*/ 538274 w 3950"/>
                <a:gd name="T91" fmla="*/ 579835 h 3962"/>
                <a:gd name="T92" fmla="*/ 179425 w 3950"/>
                <a:gd name="T93" fmla="*/ 508037 h 3962"/>
                <a:gd name="T94" fmla="*/ 538274 w 3950"/>
                <a:gd name="T95" fmla="*/ 579835 h 3962"/>
                <a:gd name="T96" fmla="*/ 179425 w 3950"/>
                <a:gd name="T97" fmla="*/ 867026 h 3962"/>
                <a:gd name="T98" fmla="*/ 394734 w 3950"/>
                <a:gd name="T99" fmla="*/ 795228 h 396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950" h="3962">
                  <a:moveTo>
                    <a:pt x="3555" y="3488"/>
                  </a:moveTo>
                  <a:cubicBezTo>
                    <a:pt x="3239" y="3488"/>
                    <a:pt x="3239" y="3488"/>
                    <a:pt x="3239" y="3488"/>
                  </a:cubicBezTo>
                  <a:cubicBezTo>
                    <a:pt x="3239" y="3567"/>
                    <a:pt x="3239" y="3567"/>
                    <a:pt x="3239" y="3567"/>
                  </a:cubicBezTo>
                  <a:cubicBezTo>
                    <a:pt x="3239" y="3785"/>
                    <a:pt x="3063" y="3962"/>
                    <a:pt x="2844" y="3962"/>
                  </a:cubicBezTo>
                  <a:cubicBezTo>
                    <a:pt x="395" y="3962"/>
                    <a:pt x="395" y="3962"/>
                    <a:pt x="395" y="3962"/>
                  </a:cubicBezTo>
                  <a:cubicBezTo>
                    <a:pt x="177" y="3962"/>
                    <a:pt x="0" y="3785"/>
                    <a:pt x="0" y="356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189"/>
                    <a:pt x="177" y="12"/>
                    <a:pt x="395" y="12"/>
                  </a:cubicBezTo>
                  <a:cubicBezTo>
                    <a:pt x="1975" y="12"/>
                    <a:pt x="1975" y="12"/>
                    <a:pt x="1975" y="12"/>
                  </a:cubicBezTo>
                  <a:cubicBezTo>
                    <a:pt x="2121" y="12"/>
                    <a:pt x="2121" y="12"/>
                    <a:pt x="2121" y="12"/>
                  </a:cubicBezTo>
                  <a:cubicBezTo>
                    <a:pt x="2121" y="0"/>
                    <a:pt x="2121" y="0"/>
                    <a:pt x="2121" y="0"/>
                  </a:cubicBezTo>
                  <a:cubicBezTo>
                    <a:pt x="2132" y="12"/>
                    <a:pt x="2132" y="12"/>
                    <a:pt x="2132" y="12"/>
                  </a:cubicBezTo>
                  <a:cubicBezTo>
                    <a:pt x="2133" y="12"/>
                    <a:pt x="2133" y="12"/>
                    <a:pt x="2133" y="12"/>
                  </a:cubicBezTo>
                  <a:cubicBezTo>
                    <a:pt x="2133" y="13"/>
                    <a:pt x="2133" y="13"/>
                    <a:pt x="2133" y="13"/>
                  </a:cubicBezTo>
                  <a:cubicBezTo>
                    <a:pt x="3227" y="1197"/>
                    <a:pt x="3227" y="1197"/>
                    <a:pt x="3227" y="1197"/>
                  </a:cubicBezTo>
                  <a:cubicBezTo>
                    <a:pt x="3239" y="1197"/>
                    <a:pt x="3239" y="1197"/>
                    <a:pt x="3239" y="1197"/>
                  </a:cubicBezTo>
                  <a:cubicBezTo>
                    <a:pt x="3239" y="1210"/>
                    <a:pt x="3239" y="1210"/>
                    <a:pt x="3239" y="1210"/>
                  </a:cubicBezTo>
                  <a:cubicBezTo>
                    <a:pt x="3245" y="1216"/>
                    <a:pt x="3245" y="1216"/>
                    <a:pt x="3245" y="1216"/>
                  </a:cubicBezTo>
                  <a:cubicBezTo>
                    <a:pt x="3239" y="1216"/>
                    <a:pt x="3239" y="1216"/>
                    <a:pt x="3239" y="1216"/>
                  </a:cubicBezTo>
                  <a:cubicBezTo>
                    <a:pt x="3239" y="2145"/>
                    <a:pt x="3239" y="2145"/>
                    <a:pt x="3239" y="2145"/>
                  </a:cubicBezTo>
                  <a:cubicBezTo>
                    <a:pt x="3555" y="2145"/>
                    <a:pt x="3555" y="2145"/>
                    <a:pt x="3555" y="2145"/>
                  </a:cubicBezTo>
                  <a:cubicBezTo>
                    <a:pt x="3774" y="2145"/>
                    <a:pt x="3950" y="2322"/>
                    <a:pt x="3950" y="2540"/>
                  </a:cubicBezTo>
                  <a:cubicBezTo>
                    <a:pt x="3950" y="3093"/>
                    <a:pt x="3950" y="3093"/>
                    <a:pt x="3950" y="3093"/>
                  </a:cubicBezTo>
                  <a:cubicBezTo>
                    <a:pt x="3950" y="3311"/>
                    <a:pt x="3774" y="3488"/>
                    <a:pt x="3555" y="3488"/>
                  </a:cubicBezTo>
                  <a:close/>
                  <a:moveTo>
                    <a:pt x="2133" y="296"/>
                  </a:moveTo>
                  <a:cubicBezTo>
                    <a:pt x="2133" y="802"/>
                    <a:pt x="2133" y="802"/>
                    <a:pt x="2133" y="802"/>
                  </a:cubicBezTo>
                  <a:cubicBezTo>
                    <a:pt x="2133" y="1020"/>
                    <a:pt x="2310" y="1197"/>
                    <a:pt x="2528" y="1197"/>
                  </a:cubicBezTo>
                  <a:cubicBezTo>
                    <a:pt x="2984" y="1197"/>
                    <a:pt x="2984" y="1197"/>
                    <a:pt x="2984" y="1197"/>
                  </a:cubicBezTo>
                  <a:lnTo>
                    <a:pt x="2133" y="296"/>
                  </a:lnTo>
                  <a:close/>
                  <a:moveTo>
                    <a:pt x="3082" y="1355"/>
                  </a:moveTo>
                  <a:cubicBezTo>
                    <a:pt x="2371" y="1355"/>
                    <a:pt x="2371" y="1355"/>
                    <a:pt x="2371" y="1355"/>
                  </a:cubicBezTo>
                  <a:cubicBezTo>
                    <a:pt x="2152" y="1355"/>
                    <a:pt x="1975" y="1178"/>
                    <a:pt x="1975" y="960"/>
                  </a:cubicBezTo>
                  <a:cubicBezTo>
                    <a:pt x="1975" y="170"/>
                    <a:pt x="1975" y="170"/>
                    <a:pt x="1975" y="170"/>
                  </a:cubicBezTo>
                  <a:cubicBezTo>
                    <a:pt x="553" y="170"/>
                    <a:pt x="553" y="170"/>
                    <a:pt x="553" y="170"/>
                  </a:cubicBezTo>
                  <a:cubicBezTo>
                    <a:pt x="335" y="170"/>
                    <a:pt x="158" y="347"/>
                    <a:pt x="158" y="565"/>
                  </a:cubicBezTo>
                  <a:cubicBezTo>
                    <a:pt x="158" y="3409"/>
                    <a:pt x="158" y="3409"/>
                    <a:pt x="158" y="3409"/>
                  </a:cubicBezTo>
                  <a:cubicBezTo>
                    <a:pt x="158" y="3627"/>
                    <a:pt x="335" y="3804"/>
                    <a:pt x="553" y="3804"/>
                  </a:cubicBezTo>
                  <a:cubicBezTo>
                    <a:pt x="2686" y="3804"/>
                    <a:pt x="2686" y="3804"/>
                    <a:pt x="2686" y="3804"/>
                  </a:cubicBezTo>
                  <a:cubicBezTo>
                    <a:pt x="2877" y="3804"/>
                    <a:pt x="3037" y="3668"/>
                    <a:pt x="3073" y="3488"/>
                  </a:cubicBezTo>
                  <a:cubicBezTo>
                    <a:pt x="1264" y="3488"/>
                    <a:pt x="1264" y="3488"/>
                    <a:pt x="1264" y="3488"/>
                  </a:cubicBezTo>
                  <a:cubicBezTo>
                    <a:pt x="1046" y="3488"/>
                    <a:pt x="869" y="3311"/>
                    <a:pt x="869" y="3093"/>
                  </a:cubicBezTo>
                  <a:cubicBezTo>
                    <a:pt x="869" y="2540"/>
                    <a:pt x="869" y="2540"/>
                    <a:pt x="869" y="2540"/>
                  </a:cubicBezTo>
                  <a:cubicBezTo>
                    <a:pt x="869" y="2322"/>
                    <a:pt x="1046" y="2145"/>
                    <a:pt x="1264" y="2145"/>
                  </a:cubicBezTo>
                  <a:cubicBezTo>
                    <a:pt x="3082" y="2145"/>
                    <a:pt x="3082" y="2145"/>
                    <a:pt x="3082" y="2145"/>
                  </a:cubicBezTo>
                  <a:lnTo>
                    <a:pt x="3082" y="1355"/>
                  </a:lnTo>
                  <a:close/>
                  <a:moveTo>
                    <a:pt x="2762" y="2525"/>
                  </a:moveTo>
                  <a:cubicBezTo>
                    <a:pt x="2603" y="2525"/>
                    <a:pt x="2603" y="2525"/>
                    <a:pt x="2603" y="2525"/>
                  </a:cubicBezTo>
                  <a:cubicBezTo>
                    <a:pt x="2469" y="2743"/>
                    <a:pt x="2469" y="2743"/>
                    <a:pt x="2469" y="2743"/>
                  </a:cubicBezTo>
                  <a:cubicBezTo>
                    <a:pt x="2333" y="2525"/>
                    <a:pt x="2333" y="2525"/>
                    <a:pt x="2333" y="2525"/>
                  </a:cubicBezTo>
                  <a:cubicBezTo>
                    <a:pt x="2173" y="2525"/>
                    <a:pt x="2173" y="2525"/>
                    <a:pt x="2173" y="2525"/>
                  </a:cubicBezTo>
                  <a:cubicBezTo>
                    <a:pt x="2383" y="2850"/>
                    <a:pt x="2383" y="2850"/>
                    <a:pt x="2383" y="2850"/>
                  </a:cubicBezTo>
                  <a:cubicBezTo>
                    <a:pt x="2152" y="3204"/>
                    <a:pt x="2152" y="3204"/>
                    <a:pt x="2152" y="3204"/>
                  </a:cubicBezTo>
                  <a:cubicBezTo>
                    <a:pt x="2316" y="3204"/>
                    <a:pt x="2316" y="3204"/>
                    <a:pt x="2316" y="3204"/>
                  </a:cubicBezTo>
                  <a:cubicBezTo>
                    <a:pt x="2467" y="2969"/>
                    <a:pt x="2467" y="2969"/>
                    <a:pt x="2467" y="2969"/>
                  </a:cubicBezTo>
                  <a:cubicBezTo>
                    <a:pt x="2617" y="3204"/>
                    <a:pt x="2617" y="3204"/>
                    <a:pt x="2617" y="3204"/>
                  </a:cubicBezTo>
                  <a:cubicBezTo>
                    <a:pt x="2783" y="3204"/>
                    <a:pt x="2783" y="3204"/>
                    <a:pt x="2783" y="3204"/>
                  </a:cubicBezTo>
                  <a:cubicBezTo>
                    <a:pt x="2551" y="2855"/>
                    <a:pt x="2551" y="2855"/>
                    <a:pt x="2551" y="2855"/>
                  </a:cubicBezTo>
                  <a:lnTo>
                    <a:pt x="2762" y="2525"/>
                  </a:lnTo>
                  <a:close/>
                  <a:moveTo>
                    <a:pt x="2108" y="2640"/>
                  </a:moveTo>
                  <a:cubicBezTo>
                    <a:pt x="2108" y="2525"/>
                    <a:pt x="2108" y="2525"/>
                    <a:pt x="2108" y="2525"/>
                  </a:cubicBezTo>
                  <a:cubicBezTo>
                    <a:pt x="1569" y="2525"/>
                    <a:pt x="1569" y="2525"/>
                    <a:pt x="1569" y="2525"/>
                  </a:cubicBezTo>
                  <a:cubicBezTo>
                    <a:pt x="1569" y="2640"/>
                    <a:pt x="1569" y="2640"/>
                    <a:pt x="1569" y="2640"/>
                  </a:cubicBezTo>
                  <a:cubicBezTo>
                    <a:pt x="1770" y="2640"/>
                    <a:pt x="1770" y="2640"/>
                    <a:pt x="1770" y="2640"/>
                  </a:cubicBezTo>
                  <a:cubicBezTo>
                    <a:pt x="1770" y="3204"/>
                    <a:pt x="1770" y="3204"/>
                    <a:pt x="1770" y="3204"/>
                  </a:cubicBezTo>
                  <a:cubicBezTo>
                    <a:pt x="1908" y="3204"/>
                    <a:pt x="1908" y="3204"/>
                    <a:pt x="1908" y="3204"/>
                  </a:cubicBezTo>
                  <a:cubicBezTo>
                    <a:pt x="1908" y="2640"/>
                    <a:pt x="1908" y="2640"/>
                    <a:pt x="1908" y="2640"/>
                  </a:cubicBezTo>
                  <a:lnTo>
                    <a:pt x="2108" y="2640"/>
                  </a:lnTo>
                  <a:close/>
                  <a:moveTo>
                    <a:pt x="3367" y="2525"/>
                  </a:moveTo>
                  <a:cubicBezTo>
                    <a:pt x="2828" y="2525"/>
                    <a:pt x="2828" y="2525"/>
                    <a:pt x="2828" y="2525"/>
                  </a:cubicBezTo>
                  <a:cubicBezTo>
                    <a:pt x="2828" y="2640"/>
                    <a:pt x="2828" y="2640"/>
                    <a:pt x="2828" y="2640"/>
                  </a:cubicBezTo>
                  <a:cubicBezTo>
                    <a:pt x="3029" y="2640"/>
                    <a:pt x="3029" y="2640"/>
                    <a:pt x="3029" y="2640"/>
                  </a:cubicBezTo>
                  <a:cubicBezTo>
                    <a:pt x="3029" y="3204"/>
                    <a:pt x="3029" y="3204"/>
                    <a:pt x="3029" y="3204"/>
                  </a:cubicBezTo>
                  <a:cubicBezTo>
                    <a:pt x="3166" y="3204"/>
                    <a:pt x="3166" y="3204"/>
                    <a:pt x="3166" y="3204"/>
                  </a:cubicBezTo>
                  <a:cubicBezTo>
                    <a:pt x="3166" y="2640"/>
                    <a:pt x="3166" y="2640"/>
                    <a:pt x="3166" y="2640"/>
                  </a:cubicBezTo>
                  <a:cubicBezTo>
                    <a:pt x="3367" y="2640"/>
                    <a:pt x="3367" y="2640"/>
                    <a:pt x="3367" y="2640"/>
                  </a:cubicBezTo>
                  <a:lnTo>
                    <a:pt x="3367" y="2525"/>
                  </a:lnTo>
                  <a:close/>
                  <a:moveTo>
                    <a:pt x="395" y="1434"/>
                  </a:moveTo>
                  <a:cubicBezTo>
                    <a:pt x="1659" y="1434"/>
                    <a:pt x="1659" y="1434"/>
                    <a:pt x="1659" y="1434"/>
                  </a:cubicBezTo>
                  <a:cubicBezTo>
                    <a:pt x="1659" y="1592"/>
                    <a:pt x="1659" y="1592"/>
                    <a:pt x="1659" y="1592"/>
                  </a:cubicBezTo>
                  <a:cubicBezTo>
                    <a:pt x="395" y="1592"/>
                    <a:pt x="395" y="1592"/>
                    <a:pt x="395" y="1592"/>
                  </a:cubicBezTo>
                  <a:lnTo>
                    <a:pt x="395" y="1434"/>
                  </a:lnTo>
                  <a:close/>
                  <a:moveTo>
                    <a:pt x="395" y="802"/>
                  </a:moveTo>
                  <a:cubicBezTo>
                    <a:pt x="1659" y="802"/>
                    <a:pt x="1659" y="802"/>
                    <a:pt x="1659" y="802"/>
                  </a:cubicBezTo>
                  <a:cubicBezTo>
                    <a:pt x="1659" y="960"/>
                    <a:pt x="1659" y="960"/>
                    <a:pt x="1659" y="960"/>
                  </a:cubicBezTo>
                  <a:cubicBezTo>
                    <a:pt x="395" y="960"/>
                    <a:pt x="395" y="960"/>
                    <a:pt x="395" y="960"/>
                  </a:cubicBezTo>
                  <a:lnTo>
                    <a:pt x="395" y="802"/>
                  </a:lnTo>
                  <a:close/>
                  <a:moveTo>
                    <a:pt x="395" y="486"/>
                  </a:moveTo>
                  <a:cubicBezTo>
                    <a:pt x="1659" y="486"/>
                    <a:pt x="1659" y="486"/>
                    <a:pt x="1659" y="486"/>
                  </a:cubicBezTo>
                  <a:cubicBezTo>
                    <a:pt x="1659" y="644"/>
                    <a:pt x="1659" y="644"/>
                    <a:pt x="1659" y="644"/>
                  </a:cubicBezTo>
                  <a:cubicBezTo>
                    <a:pt x="395" y="644"/>
                    <a:pt x="395" y="644"/>
                    <a:pt x="395" y="644"/>
                  </a:cubicBezTo>
                  <a:lnTo>
                    <a:pt x="395" y="486"/>
                  </a:lnTo>
                  <a:close/>
                  <a:moveTo>
                    <a:pt x="1185" y="1276"/>
                  </a:moveTo>
                  <a:cubicBezTo>
                    <a:pt x="395" y="1276"/>
                    <a:pt x="395" y="1276"/>
                    <a:pt x="395" y="1276"/>
                  </a:cubicBezTo>
                  <a:cubicBezTo>
                    <a:pt x="395" y="1118"/>
                    <a:pt x="395" y="1118"/>
                    <a:pt x="395" y="1118"/>
                  </a:cubicBezTo>
                  <a:cubicBezTo>
                    <a:pt x="1185" y="1118"/>
                    <a:pt x="1185" y="1118"/>
                    <a:pt x="1185" y="1118"/>
                  </a:cubicBezTo>
                  <a:lnTo>
                    <a:pt x="1185" y="1276"/>
                  </a:lnTo>
                  <a:close/>
                  <a:moveTo>
                    <a:pt x="869" y="1908"/>
                  </a:moveTo>
                  <a:cubicBezTo>
                    <a:pt x="395" y="1908"/>
                    <a:pt x="395" y="1908"/>
                    <a:pt x="395" y="1908"/>
                  </a:cubicBezTo>
                  <a:cubicBezTo>
                    <a:pt x="395" y="1750"/>
                    <a:pt x="395" y="1750"/>
                    <a:pt x="395" y="1750"/>
                  </a:cubicBezTo>
                  <a:cubicBezTo>
                    <a:pt x="869" y="1750"/>
                    <a:pt x="869" y="1750"/>
                    <a:pt x="869" y="1750"/>
                  </a:cubicBezTo>
                  <a:lnTo>
                    <a:pt x="869" y="19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KSO_Shape">
            <a:extLst>
              <a:ext uri="{FF2B5EF4-FFF2-40B4-BE49-F238E27FC236}">
                <a16:creationId xmlns:a16="http://schemas.microsoft.com/office/drawing/2014/main" id="{D38587CE-A960-4270-8DC3-84268DC8CC68}"/>
              </a:ext>
            </a:extLst>
          </p:cNvPr>
          <p:cNvSpPr/>
          <p:nvPr/>
        </p:nvSpPr>
        <p:spPr>
          <a:xfrm>
            <a:off x="1993626" y="2973496"/>
            <a:ext cx="8604594" cy="1295062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AED3DC-435D-40C7-A6DA-45748C8DFEBD}"/>
              </a:ext>
            </a:extLst>
          </p:cNvPr>
          <p:cNvSpPr/>
          <p:nvPr/>
        </p:nvSpPr>
        <p:spPr>
          <a:xfrm>
            <a:off x="1988318" y="2222615"/>
            <a:ext cx="1980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执行程序时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42A3CF9-577C-49DA-8284-DADA653811C5}"/>
              </a:ext>
            </a:extLst>
          </p:cNvPr>
          <p:cNvCxnSpPr>
            <a:cxnSpLocks/>
          </p:cNvCxnSpPr>
          <p:nvPr/>
        </p:nvCxnSpPr>
        <p:spPr>
          <a:xfrm>
            <a:off x="2086007" y="2859665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3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7" grpId="0" animBg="1"/>
      <p:bldP spid="18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644595" y="416056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else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565808" y="2145713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例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2079714" y="2332467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9CA919-C465-4711-AF53-C5A4D9274EA0}"/>
              </a:ext>
            </a:extLst>
          </p:cNvPr>
          <p:cNvSpPr/>
          <p:nvPr/>
        </p:nvSpPr>
        <p:spPr>
          <a:xfrm>
            <a:off x="424354" y="1062387"/>
            <a:ext cx="11343289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for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循环和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while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循环后面可以跟着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else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分支，当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for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循环已经遍历完列表中所有元素或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while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循环的条件为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False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时，就会执行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else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分支。</a:t>
            </a:r>
          </a:p>
        </p:txBody>
      </p:sp>
      <p:sp>
        <p:nvSpPr>
          <p:cNvPr id="11" name="KSO_Shape">
            <a:extLst>
              <a:ext uri="{FF2B5EF4-FFF2-40B4-BE49-F238E27FC236}">
                <a16:creationId xmlns:a16="http://schemas.microsoft.com/office/drawing/2014/main" id="{88FD66DC-37F8-4561-B222-DD7928055EFB}"/>
              </a:ext>
            </a:extLst>
          </p:cNvPr>
          <p:cNvSpPr/>
          <p:nvPr/>
        </p:nvSpPr>
        <p:spPr>
          <a:xfrm>
            <a:off x="565808" y="2886045"/>
            <a:ext cx="11201836" cy="3273942"/>
          </a:xfrm>
          <a:prstGeom prst="roundRect">
            <a:avLst>
              <a:gd name="adj" fmla="val 4368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E43935-54A8-4D78-8E68-A2BABAF46E29}"/>
              </a:ext>
            </a:extLst>
          </p:cNvPr>
          <p:cNvSpPr/>
          <p:nvPr/>
        </p:nvSpPr>
        <p:spPr>
          <a:xfrm>
            <a:off x="575492" y="2951189"/>
            <a:ext cx="11899412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63855" indent="200025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	n=eval(input('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请输入一个大于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的整数：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'))</a:t>
            </a:r>
          </a:p>
          <a:p>
            <a:pPr marR="363855" indent="200025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	m=int(n**0.5) #m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等于根号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取整</a:t>
            </a:r>
          </a:p>
          <a:p>
            <a:pPr marR="363855" indent="200025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	for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in range(2,m+1): #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之间取值</a:t>
            </a:r>
          </a:p>
          <a:p>
            <a:pPr marR="363855" indent="200025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	    if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n%i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==0: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如果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能够被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整除</a:t>
            </a:r>
          </a:p>
          <a:p>
            <a:pPr marR="363855" indent="200025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	        break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跳出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while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循环</a:t>
            </a:r>
          </a:p>
          <a:p>
            <a:pPr marR="363855" indent="200025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	else: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注意这个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与第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行的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for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具有相同的缩进，所以它们是同一层次的语句</a:t>
            </a:r>
          </a:p>
          <a:p>
            <a:pPr marR="363855" indent="200025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7	    print('%d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是素数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'%n)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C3A346-B376-418D-AE71-C74D1ADE6855}"/>
              </a:ext>
            </a:extLst>
          </p:cNvPr>
          <p:cNvSpPr txBox="1"/>
          <p:nvPr/>
        </p:nvSpPr>
        <p:spPr>
          <a:xfrm>
            <a:off x="2544106" y="2240137"/>
            <a:ext cx="68399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素数判断</a:t>
            </a:r>
          </a:p>
        </p:txBody>
      </p:sp>
    </p:spTree>
    <p:extLst>
      <p:ext uri="{BB962C8B-B14F-4D97-AF65-F5344CB8AC3E}">
        <p14:creationId xmlns:p14="http://schemas.microsoft.com/office/powerpoint/2010/main" val="35518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5" grpId="0"/>
      <p:bldP spid="11" grpId="0" animBg="1"/>
      <p:bldP spid="3" grpId="0"/>
      <p:bldP spid="1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683867" y="477612"/>
            <a:ext cx="824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else</a:t>
            </a:r>
          </a:p>
        </p:txBody>
      </p:sp>
      <p:sp>
        <p:nvSpPr>
          <p:cNvPr id="12" name="TextBox 107">
            <a:extLst>
              <a:ext uri="{FF2B5EF4-FFF2-40B4-BE49-F238E27FC236}">
                <a16:creationId xmlns:a16="http://schemas.microsoft.com/office/drawing/2014/main" id="{15B038B2-EB4A-4BE1-A02E-98B77E9B69C4}"/>
              </a:ext>
            </a:extLst>
          </p:cNvPr>
          <p:cNvSpPr txBox="1"/>
          <p:nvPr/>
        </p:nvSpPr>
        <p:spPr>
          <a:xfrm>
            <a:off x="3420655" y="2929077"/>
            <a:ext cx="6331019" cy="1273712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如果输入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5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，则会输出“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5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是素数”；</a:t>
            </a:r>
            <a:endParaRPr lang="en-US" altLang="zh-CN" sz="2800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itchFamily="34" charset="-122"/>
            </a:endParaRPr>
          </a:p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如果输入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10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，则不会输出任何信息。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9E071E2-DD91-42B9-AFFA-98729A807D2B}"/>
              </a:ext>
            </a:extLst>
          </p:cNvPr>
          <p:cNvGrpSpPr/>
          <p:nvPr/>
        </p:nvGrpSpPr>
        <p:grpSpPr>
          <a:xfrm>
            <a:off x="2012645" y="2392574"/>
            <a:ext cx="877274" cy="877274"/>
            <a:chOff x="1184655" y="3843886"/>
            <a:chExt cx="877274" cy="877274"/>
          </a:xfrm>
        </p:grpSpPr>
        <p:sp>
          <p:nvSpPr>
            <p:cNvPr id="14" name="KSO_Shape">
              <a:extLst>
                <a:ext uri="{FF2B5EF4-FFF2-40B4-BE49-F238E27FC236}">
                  <a16:creationId xmlns:a16="http://schemas.microsoft.com/office/drawing/2014/main" id="{633D5A51-9D07-470B-9D43-F6AE60A06B7B}"/>
                </a:ext>
              </a:extLst>
            </p:cNvPr>
            <p:cNvSpPr/>
            <p:nvPr/>
          </p:nvSpPr>
          <p:spPr>
            <a:xfrm>
              <a:off x="1184655" y="384388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8B81F761-BBB6-462C-AFCF-B8605D2C6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011" y="3954003"/>
              <a:ext cx="646190" cy="648477"/>
            </a:xfrm>
            <a:custGeom>
              <a:avLst/>
              <a:gdLst>
                <a:gd name="T0" fmla="*/ 1471281 w 3950"/>
                <a:gd name="T1" fmla="*/ 1585004 h 3962"/>
                <a:gd name="T2" fmla="*/ 1291856 w 3950"/>
                <a:gd name="T3" fmla="*/ 1800397 h 3962"/>
                <a:gd name="T4" fmla="*/ 0 w 3950"/>
                <a:gd name="T5" fmla="*/ 1620903 h 3962"/>
                <a:gd name="T6" fmla="*/ 179425 w 3950"/>
                <a:gd name="T7" fmla="*/ 5453 h 3962"/>
                <a:gd name="T8" fmla="*/ 963441 w 3950"/>
                <a:gd name="T9" fmla="*/ 5453 h 3962"/>
                <a:gd name="T10" fmla="*/ 968438 w 3950"/>
                <a:gd name="T11" fmla="*/ 5453 h 3962"/>
                <a:gd name="T12" fmla="*/ 968892 w 3950"/>
                <a:gd name="T13" fmla="*/ 5907 h 3962"/>
                <a:gd name="T14" fmla="*/ 1471281 w 3950"/>
                <a:gd name="T15" fmla="*/ 543936 h 3962"/>
                <a:gd name="T16" fmla="*/ 1474006 w 3950"/>
                <a:gd name="T17" fmla="*/ 552570 h 3962"/>
                <a:gd name="T18" fmla="*/ 1471281 w 3950"/>
                <a:gd name="T19" fmla="*/ 974723 h 3962"/>
                <a:gd name="T20" fmla="*/ 1794245 w 3950"/>
                <a:gd name="T21" fmla="*/ 1154217 h 3962"/>
                <a:gd name="T22" fmla="*/ 1614821 w 3950"/>
                <a:gd name="T23" fmla="*/ 1585004 h 3962"/>
                <a:gd name="T24" fmla="*/ 968892 w 3950"/>
                <a:gd name="T25" fmla="*/ 364442 h 3962"/>
                <a:gd name="T26" fmla="*/ 1355450 w 3950"/>
                <a:gd name="T27" fmla="*/ 543936 h 3962"/>
                <a:gd name="T28" fmla="*/ 1399965 w 3950"/>
                <a:gd name="T29" fmla="*/ 615734 h 3962"/>
                <a:gd name="T30" fmla="*/ 897123 w 3950"/>
                <a:gd name="T31" fmla="*/ 436240 h 3962"/>
                <a:gd name="T32" fmla="*/ 251194 w 3950"/>
                <a:gd name="T33" fmla="*/ 77251 h 3962"/>
                <a:gd name="T34" fmla="*/ 71770 w 3950"/>
                <a:gd name="T35" fmla="*/ 1549105 h 3962"/>
                <a:gd name="T36" fmla="*/ 1220087 w 3950"/>
                <a:gd name="T37" fmla="*/ 1728599 h 3962"/>
                <a:gd name="T38" fmla="*/ 574158 w 3950"/>
                <a:gd name="T39" fmla="*/ 1585004 h 3962"/>
                <a:gd name="T40" fmla="*/ 394734 w 3950"/>
                <a:gd name="T41" fmla="*/ 1154217 h 3962"/>
                <a:gd name="T42" fmla="*/ 1399965 w 3950"/>
                <a:gd name="T43" fmla="*/ 974723 h 3962"/>
                <a:gd name="T44" fmla="*/ 1254609 w 3950"/>
                <a:gd name="T45" fmla="*/ 1147401 h 3962"/>
                <a:gd name="T46" fmla="*/ 1121517 w 3950"/>
                <a:gd name="T47" fmla="*/ 1246464 h 3962"/>
                <a:gd name="T48" fmla="*/ 987062 w 3950"/>
                <a:gd name="T49" fmla="*/ 1147401 h 3962"/>
                <a:gd name="T50" fmla="*/ 977523 w 3950"/>
                <a:gd name="T51" fmla="*/ 1455950 h 3962"/>
                <a:gd name="T52" fmla="*/ 1120608 w 3950"/>
                <a:gd name="T53" fmla="*/ 1349162 h 3962"/>
                <a:gd name="T54" fmla="*/ 1264148 w 3950"/>
                <a:gd name="T55" fmla="*/ 1455950 h 3962"/>
                <a:gd name="T56" fmla="*/ 1254609 w 3950"/>
                <a:gd name="T57" fmla="*/ 1147401 h 3962"/>
                <a:gd name="T58" fmla="*/ 957536 w 3950"/>
                <a:gd name="T59" fmla="*/ 1147401 h 3962"/>
                <a:gd name="T60" fmla="*/ 712701 w 3950"/>
                <a:gd name="T61" fmla="*/ 1199659 h 3962"/>
                <a:gd name="T62" fmla="*/ 804003 w 3950"/>
                <a:gd name="T63" fmla="*/ 1455950 h 3962"/>
                <a:gd name="T64" fmla="*/ 866688 w 3950"/>
                <a:gd name="T65" fmla="*/ 1199659 h 3962"/>
                <a:gd name="T66" fmla="*/ 1529424 w 3950"/>
                <a:gd name="T67" fmla="*/ 1147401 h 3962"/>
                <a:gd name="T68" fmla="*/ 1284589 w 3950"/>
                <a:gd name="T69" fmla="*/ 1199659 h 3962"/>
                <a:gd name="T70" fmla="*/ 1375891 w 3950"/>
                <a:gd name="T71" fmla="*/ 1455950 h 3962"/>
                <a:gd name="T72" fmla="*/ 1438121 w 3950"/>
                <a:gd name="T73" fmla="*/ 1199659 h 3962"/>
                <a:gd name="T74" fmla="*/ 1529424 w 3950"/>
                <a:gd name="T75" fmla="*/ 1147401 h 3962"/>
                <a:gd name="T76" fmla="*/ 753583 w 3950"/>
                <a:gd name="T77" fmla="*/ 651633 h 3962"/>
                <a:gd name="T78" fmla="*/ 179425 w 3950"/>
                <a:gd name="T79" fmla="*/ 723431 h 3962"/>
                <a:gd name="T80" fmla="*/ 179425 w 3950"/>
                <a:gd name="T81" fmla="*/ 364442 h 3962"/>
                <a:gd name="T82" fmla="*/ 753583 w 3950"/>
                <a:gd name="T83" fmla="*/ 436240 h 3962"/>
                <a:gd name="T84" fmla="*/ 179425 w 3950"/>
                <a:gd name="T85" fmla="*/ 364442 h 3962"/>
                <a:gd name="T86" fmla="*/ 753583 w 3950"/>
                <a:gd name="T87" fmla="*/ 220846 h 3962"/>
                <a:gd name="T88" fmla="*/ 179425 w 3950"/>
                <a:gd name="T89" fmla="*/ 292644 h 3962"/>
                <a:gd name="T90" fmla="*/ 538274 w 3950"/>
                <a:gd name="T91" fmla="*/ 579835 h 3962"/>
                <a:gd name="T92" fmla="*/ 179425 w 3950"/>
                <a:gd name="T93" fmla="*/ 508037 h 3962"/>
                <a:gd name="T94" fmla="*/ 538274 w 3950"/>
                <a:gd name="T95" fmla="*/ 579835 h 3962"/>
                <a:gd name="T96" fmla="*/ 179425 w 3950"/>
                <a:gd name="T97" fmla="*/ 867026 h 3962"/>
                <a:gd name="T98" fmla="*/ 394734 w 3950"/>
                <a:gd name="T99" fmla="*/ 795228 h 396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950" h="3962">
                  <a:moveTo>
                    <a:pt x="3555" y="3488"/>
                  </a:moveTo>
                  <a:cubicBezTo>
                    <a:pt x="3239" y="3488"/>
                    <a:pt x="3239" y="3488"/>
                    <a:pt x="3239" y="3488"/>
                  </a:cubicBezTo>
                  <a:cubicBezTo>
                    <a:pt x="3239" y="3567"/>
                    <a:pt x="3239" y="3567"/>
                    <a:pt x="3239" y="3567"/>
                  </a:cubicBezTo>
                  <a:cubicBezTo>
                    <a:pt x="3239" y="3785"/>
                    <a:pt x="3063" y="3962"/>
                    <a:pt x="2844" y="3962"/>
                  </a:cubicBezTo>
                  <a:cubicBezTo>
                    <a:pt x="395" y="3962"/>
                    <a:pt x="395" y="3962"/>
                    <a:pt x="395" y="3962"/>
                  </a:cubicBezTo>
                  <a:cubicBezTo>
                    <a:pt x="177" y="3962"/>
                    <a:pt x="0" y="3785"/>
                    <a:pt x="0" y="356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189"/>
                    <a:pt x="177" y="12"/>
                    <a:pt x="395" y="12"/>
                  </a:cubicBezTo>
                  <a:cubicBezTo>
                    <a:pt x="1975" y="12"/>
                    <a:pt x="1975" y="12"/>
                    <a:pt x="1975" y="12"/>
                  </a:cubicBezTo>
                  <a:cubicBezTo>
                    <a:pt x="2121" y="12"/>
                    <a:pt x="2121" y="12"/>
                    <a:pt x="2121" y="12"/>
                  </a:cubicBezTo>
                  <a:cubicBezTo>
                    <a:pt x="2121" y="0"/>
                    <a:pt x="2121" y="0"/>
                    <a:pt x="2121" y="0"/>
                  </a:cubicBezTo>
                  <a:cubicBezTo>
                    <a:pt x="2132" y="12"/>
                    <a:pt x="2132" y="12"/>
                    <a:pt x="2132" y="12"/>
                  </a:cubicBezTo>
                  <a:cubicBezTo>
                    <a:pt x="2133" y="12"/>
                    <a:pt x="2133" y="12"/>
                    <a:pt x="2133" y="12"/>
                  </a:cubicBezTo>
                  <a:cubicBezTo>
                    <a:pt x="2133" y="13"/>
                    <a:pt x="2133" y="13"/>
                    <a:pt x="2133" y="13"/>
                  </a:cubicBezTo>
                  <a:cubicBezTo>
                    <a:pt x="3227" y="1197"/>
                    <a:pt x="3227" y="1197"/>
                    <a:pt x="3227" y="1197"/>
                  </a:cubicBezTo>
                  <a:cubicBezTo>
                    <a:pt x="3239" y="1197"/>
                    <a:pt x="3239" y="1197"/>
                    <a:pt x="3239" y="1197"/>
                  </a:cubicBezTo>
                  <a:cubicBezTo>
                    <a:pt x="3239" y="1210"/>
                    <a:pt x="3239" y="1210"/>
                    <a:pt x="3239" y="1210"/>
                  </a:cubicBezTo>
                  <a:cubicBezTo>
                    <a:pt x="3245" y="1216"/>
                    <a:pt x="3245" y="1216"/>
                    <a:pt x="3245" y="1216"/>
                  </a:cubicBezTo>
                  <a:cubicBezTo>
                    <a:pt x="3239" y="1216"/>
                    <a:pt x="3239" y="1216"/>
                    <a:pt x="3239" y="1216"/>
                  </a:cubicBezTo>
                  <a:cubicBezTo>
                    <a:pt x="3239" y="2145"/>
                    <a:pt x="3239" y="2145"/>
                    <a:pt x="3239" y="2145"/>
                  </a:cubicBezTo>
                  <a:cubicBezTo>
                    <a:pt x="3555" y="2145"/>
                    <a:pt x="3555" y="2145"/>
                    <a:pt x="3555" y="2145"/>
                  </a:cubicBezTo>
                  <a:cubicBezTo>
                    <a:pt x="3774" y="2145"/>
                    <a:pt x="3950" y="2322"/>
                    <a:pt x="3950" y="2540"/>
                  </a:cubicBezTo>
                  <a:cubicBezTo>
                    <a:pt x="3950" y="3093"/>
                    <a:pt x="3950" y="3093"/>
                    <a:pt x="3950" y="3093"/>
                  </a:cubicBezTo>
                  <a:cubicBezTo>
                    <a:pt x="3950" y="3311"/>
                    <a:pt x="3774" y="3488"/>
                    <a:pt x="3555" y="3488"/>
                  </a:cubicBezTo>
                  <a:close/>
                  <a:moveTo>
                    <a:pt x="2133" y="296"/>
                  </a:moveTo>
                  <a:cubicBezTo>
                    <a:pt x="2133" y="802"/>
                    <a:pt x="2133" y="802"/>
                    <a:pt x="2133" y="802"/>
                  </a:cubicBezTo>
                  <a:cubicBezTo>
                    <a:pt x="2133" y="1020"/>
                    <a:pt x="2310" y="1197"/>
                    <a:pt x="2528" y="1197"/>
                  </a:cubicBezTo>
                  <a:cubicBezTo>
                    <a:pt x="2984" y="1197"/>
                    <a:pt x="2984" y="1197"/>
                    <a:pt x="2984" y="1197"/>
                  </a:cubicBezTo>
                  <a:lnTo>
                    <a:pt x="2133" y="296"/>
                  </a:lnTo>
                  <a:close/>
                  <a:moveTo>
                    <a:pt x="3082" y="1355"/>
                  </a:moveTo>
                  <a:cubicBezTo>
                    <a:pt x="2371" y="1355"/>
                    <a:pt x="2371" y="1355"/>
                    <a:pt x="2371" y="1355"/>
                  </a:cubicBezTo>
                  <a:cubicBezTo>
                    <a:pt x="2152" y="1355"/>
                    <a:pt x="1975" y="1178"/>
                    <a:pt x="1975" y="960"/>
                  </a:cubicBezTo>
                  <a:cubicBezTo>
                    <a:pt x="1975" y="170"/>
                    <a:pt x="1975" y="170"/>
                    <a:pt x="1975" y="170"/>
                  </a:cubicBezTo>
                  <a:cubicBezTo>
                    <a:pt x="553" y="170"/>
                    <a:pt x="553" y="170"/>
                    <a:pt x="553" y="170"/>
                  </a:cubicBezTo>
                  <a:cubicBezTo>
                    <a:pt x="335" y="170"/>
                    <a:pt x="158" y="347"/>
                    <a:pt x="158" y="565"/>
                  </a:cubicBezTo>
                  <a:cubicBezTo>
                    <a:pt x="158" y="3409"/>
                    <a:pt x="158" y="3409"/>
                    <a:pt x="158" y="3409"/>
                  </a:cubicBezTo>
                  <a:cubicBezTo>
                    <a:pt x="158" y="3627"/>
                    <a:pt x="335" y="3804"/>
                    <a:pt x="553" y="3804"/>
                  </a:cubicBezTo>
                  <a:cubicBezTo>
                    <a:pt x="2686" y="3804"/>
                    <a:pt x="2686" y="3804"/>
                    <a:pt x="2686" y="3804"/>
                  </a:cubicBezTo>
                  <a:cubicBezTo>
                    <a:pt x="2877" y="3804"/>
                    <a:pt x="3037" y="3668"/>
                    <a:pt x="3073" y="3488"/>
                  </a:cubicBezTo>
                  <a:cubicBezTo>
                    <a:pt x="1264" y="3488"/>
                    <a:pt x="1264" y="3488"/>
                    <a:pt x="1264" y="3488"/>
                  </a:cubicBezTo>
                  <a:cubicBezTo>
                    <a:pt x="1046" y="3488"/>
                    <a:pt x="869" y="3311"/>
                    <a:pt x="869" y="3093"/>
                  </a:cubicBezTo>
                  <a:cubicBezTo>
                    <a:pt x="869" y="2540"/>
                    <a:pt x="869" y="2540"/>
                    <a:pt x="869" y="2540"/>
                  </a:cubicBezTo>
                  <a:cubicBezTo>
                    <a:pt x="869" y="2322"/>
                    <a:pt x="1046" y="2145"/>
                    <a:pt x="1264" y="2145"/>
                  </a:cubicBezTo>
                  <a:cubicBezTo>
                    <a:pt x="3082" y="2145"/>
                    <a:pt x="3082" y="2145"/>
                    <a:pt x="3082" y="2145"/>
                  </a:cubicBezTo>
                  <a:lnTo>
                    <a:pt x="3082" y="1355"/>
                  </a:lnTo>
                  <a:close/>
                  <a:moveTo>
                    <a:pt x="2762" y="2525"/>
                  </a:moveTo>
                  <a:cubicBezTo>
                    <a:pt x="2603" y="2525"/>
                    <a:pt x="2603" y="2525"/>
                    <a:pt x="2603" y="2525"/>
                  </a:cubicBezTo>
                  <a:cubicBezTo>
                    <a:pt x="2469" y="2743"/>
                    <a:pt x="2469" y="2743"/>
                    <a:pt x="2469" y="2743"/>
                  </a:cubicBezTo>
                  <a:cubicBezTo>
                    <a:pt x="2333" y="2525"/>
                    <a:pt x="2333" y="2525"/>
                    <a:pt x="2333" y="2525"/>
                  </a:cubicBezTo>
                  <a:cubicBezTo>
                    <a:pt x="2173" y="2525"/>
                    <a:pt x="2173" y="2525"/>
                    <a:pt x="2173" y="2525"/>
                  </a:cubicBezTo>
                  <a:cubicBezTo>
                    <a:pt x="2383" y="2850"/>
                    <a:pt x="2383" y="2850"/>
                    <a:pt x="2383" y="2850"/>
                  </a:cubicBezTo>
                  <a:cubicBezTo>
                    <a:pt x="2152" y="3204"/>
                    <a:pt x="2152" y="3204"/>
                    <a:pt x="2152" y="3204"/>
                  </a:cubicBezTo>
                  <a:cubicBezTo>
                    <a:pt x="2316" y="3204"/>
                    <a:pt x="2316" y="3204"/>
                    <a:pt x="2316" y="3204"/>
                  </a:cubicBezTo>
                  <a:cubicBezTo>
                    <a:pt x="2467" y="2969"/>
                    <a:pt x="2467" y="2969"/>
                    <a:pt x="2467" y="2969"/>
                  </a:cubicBezTo>
                  <a:cubicBezTo>
                    <a:pt x="2617" y="3204"/>
                    <a:pt x="2617" y="3204"/>
                    <a:pt x="2617" y="3204"/>
                  </a:cubicBezTo>
                  <a:cubicBezTo>
                    <a:pt x="2783" y="3204"/>
                    <a:pt x="2783" y="3204"/>
                    <a:pt x="2783" y="3204"/>
                  </a:cubicBezTo>
                  <a:cubicBezTo>
                    <a:pt x="2551" y="2855"/>
                    <a:pt x="2551" y="2855"/>
                    <a:pt x="2551" y="2855"/>
                  </a:cubicBezTo>
                  <a:lnTo>
                    <a:pt x="2762" y="2525"/>
                  </a:lnTo>
                  <a:close/>
                  <a:moveTo>
                    <a:pt x="2108" y="2640"/>
                  </a:moveTo>
                  <a:cubicBezTo>
                    <a:pt x="2108" y="2525"/>
                    <a:pt x="2108" y="2525"/>
                    <a:pt x="2108" y="2525"/>
                  </a:cubicBezTo>
                  <a:cubicBezTo>
                    <a:pt x="1569" y="2525"/>
                    <a:pt x="1569" y="2525"/>
                    <a:pt x="1569" y="2525"/>
                  </a:cubicBezTo>
                  <a:cubicBezTo>
                    <a:pt x="1569" y="2640"/>
                    <a:pt x="1569" y="2640"/>
                    <a:pt x="1569" y="2640"/>
                  </a:cubicBezTo>
                  <a:cubicBezTo>
                    <a:pt x="1770" y="2640"/>
                    <a:pt x="1770" y="2640"/>
                    <a:pt x="1770" y="2640"/>
                  </a:cubicBezTo>
                  <a:cubicBezTo>
                    <a:pt x="1770" y="3204"/>
                    <a:pt x="1770" y="3204"/>
                    <a:pt x="1770" y="3204"/>
                  </a:cubicBezTo>
                  <a:cubicBezTo>
                    <a:pt x="1908" y="3204"/>
                    <a:pt x="1908" y="3204"/>
                    <a:pt x="1908" y="3204"/>
                  </a:cubicBezTo>
                  <a:cubicBezTo>
                    <a:pt x="1908" y="2640"/>
                    <a:pt x="1908" y="2640"/>
                    <a:pt x="1908" y="2640"/>
                  </a:cubicBezTo>
                  <a:lnTo>
                    <a:pt x="2108" y="2640"/>
                  </a:lnTo>
                  <a:close/>
                  <a:moveTo>
                    <a:pt x="3367" y="2525"/>
                  </a:moveTo>
                  <a:cubicBezTo>
                    <a:pt x="2828" y="2525"/>
                    <a:pt x="2828" y="2525"/>
                    <a:pt x="2828" y="2525"/>
                  </a:cubicBezTo>
                  <a:cubicBezTo>
                    <a:pt x="2828" y="2640"/>
                    <a:pt x="2828" y="2640"/>
                    <a:pt x="2828" y="2640"/>
                  </a:cubicBezTo>
                  <a:cubicBezTo>
                    <a:pt x="3029" y="2640"/>
                    <a:pt x="3029" y="2640"/>
                    <a:pt x="3029" y="2640"/>
                  </a:cubicBezTo>
                  <a:cubicBezTo>
                    <a:pt x="3029" y="3204"/>
                    <a:pt x="3029" y="3204"/>
                    <a:pt x="3029" y="3204"/>
                  </a:cubicBezTo>
                  <a:cubicBezTo>
                    <a:pt x="3166" y="3204"/>
                    <a:pt x="3166" y="3204"/>
                    <a:pt x="3166" y="3204"/>
                  </a:cubicBezTo>
                  <a:cubicBezTo>
                    <a:pt x="3166" y="2640"/>
                    <a:pt x="3166" y="2640"/>
                    <a:pt x="3166" y="2640"/>
                  </a:cubicBezTo>
                  <a:cubicBezTo>
                    <a:pt x="3367" y="2640"/>
                    <a:pt x="3367" y="2640"/>
                    <a:pt x="3367" y="2640"/>
                  </a:cubicBezTo>
                  <a:lnTo>
                    <a:pt x="3367" y="2525"/>
                  </a:lnTo>
                  <a:close/>
                  <a:moveTo>
                    <a:pt x="395" y="1434"/>
                  </a:moveTo>
                  <a:cubicBezTo>
                    <a:pt x="1659" y="1434"/>
                    <a:pt x="1659" y="1434"/>
                    <a:pt x="1659" y="1434"/>
                  </a:cubicBezTo>
                  <a:cubicBezTo>
                    <a:pt x="1659" y="1592"/>
                    <a:pt x="1659" y="1592"/>
                    <a:pt x="1659" y="1592"/>
                  </a:cubicBezTo>
                  <a:cubicBezTo>
                    <a:pt x="395" y="1592"/>
                    <a:pt x="395" y="1592"/>
                    <a:pt x="395" y="1592"/>
                  </a:cubicBezTo>
                  <a:lnTo>
                    <a:pt x="395" y="1434"/>
                  </a:lnTo>
                  <a:close/>
                  <a:moveTo>
                    <a:pt x="395" y="802"/>
                  </a:moveTo>
                  <a:cubicBezTo>
                    <a:pt x="1659" y="802"/>
                    <a:pt x="1659" y="802"/>
                    <a:pt x="1659" y="802"/>
                  </a:cubicBezTo>
                  <a:cubicBezTo>
                    <a:pt x="1659" y="960"/>
                    <a:pt x="1659" y="960"/>
                    <a:pt x="1659" y="960"/>
                  </a:cubicBezTo>
                  <a:cubicBezTo>
                    <a:pt x="395" y="960"/>
                    <a:pt x="395" y="960"/>
                    <a:pt x="395" y="960"/>
                  </a:cubicBezTo>
                  <a:lnTo>
                    <a:pt x="395" y="802"/>
                  </a:lnTo>
                  <a:close/>
                  <a:moveTo>
                    <a:pt x="395" y="486"/>
                  </a:moveTo>
                  <a:cubicBezTo>
                    <a:pt x="1659" y="486"/>
                    <a:pt x="1659" y="486"/>
                    <a:pt x="1659" y="486"/>
                  </a:cubicBezTo>
                  <a:cubicBezTo>
                    <a:pt x="1659" y="644"/>
                    <a:pt x="1659" y="644"/>
                    <a:pt x="1659" y="644"/>
                  </a:cubicBezTo>
                  <a:cubicBezTo>
                    <a:pt x="395" y="644"/>
                    <a:pt x="395" y="644"/>
                    <a:pt x="395" y="644"/>
                  </a:cubicBezTo>
                  <a:lnTo>
                    <a:pt x="395" y="486"/>
                  </a:lnTo>
                  <a:close/>
                  <a:moveTo>
                    <a:pt x="1185" y="1276"/>
                  </a:moveTo>
                  <a:cubicBezTo>
                    <a:pt x="395" y="1276"/>
                    <a:pt x="395" y="1276"/>
                    <a:pt x="395" y="1276"/>
                  </a:cubicBezTo>
                  <a:cubicBezTo>
                    <a:pt x="395" y="1118"/>
                    <a:pt x="395" y="1118"/>
                    <a:pt x="395" y="1118"/>
                  </a:cubicBezTo>
                  <a:cubicBezTo>
                    <a:pt x="1185" y="1118"/>
                    <a:pt x="1185" y="1118"/>
                    <a:pt x="1185" y="1118"/>
                  </a:cubicBezTo>
                  <a:lnTo>
                    <a:pt x="1185" y="1276"/>
                  </a:lnTo>
                  <a:close/>
                  <a:moveTo>
                    <a:pt x="869" y="1908"/>
                  </a:moveTo>
                  <a:cubicBezTo>
                    <a:pt x="395" y="1908"/>
                    <a:pt x="395" y="1908"/>
                    <a:pt x="395" y="1908"/>
                  </a:cubicBezTo>
                  <a:cubicBezTo>
                    <a:pt x="395" y="1750"/>
                    <a:pt x="395" y="1750"/>
                    <a:pt x="395" y="1750"/>
                  </a:cubicBezTo>
                  <a:cubicBezTo>
                    <a:pt x="869" y="1750"/>
                    <a:pt x="869" y="1750"/>
                    <a:pt x="869" y="1750"/>
                  </a:cubicBezTo>
                  <a:lnTo>
                    <a:pt x="869" y="19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KSO_Shape">
            <a:extLst>
              <a:ext uri="{FF2B5EF4-FFF2-40B4-BE49-F238E27FC236}">
                <a16:creationId xmlns:a16="http://schemas.microsoft.com/office/drawing/2014/main" id="{D38587CE-A960-4270-8DC3-84268DC8CC68}"/>
              </a:ext>
            </a:extLst>
          </p:cNvPr>
          <p:cNvSpPr/>
          <p:nvPr/>
        </p:nvSpPr>
        <p:spPr>
          <a:xfrm>
            <a:off x="2982300" y="2973496"/>
            <a:ext cx="6597924" cy="1295062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AED3DC-435D-40C7-A6DA-45748C8DFEBD}"/>
              </a:ext>
            </a:extLst>
          </p:cNvPr>
          <p:cNvSpPr/>
          <p:nvPr/>
        </p:nvSpPr>
        <p:spPr>
          <a:xfrm>
            <a:off x="3012851" y="235786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执行程序时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42A3CF9-577C-49DA-8284-DADA653811C5}"/>
              </a:ext>
            </a:extLst>
          </p:cNvPr>
          <p:cNvCxnSpPr>
            <a:cxnSpLocks/>
          </p:cNvCxnSpPr>
          <p:nvPr/>
        </p:nvCxnSpPr>
        <p:spPr>
          <a:xfrm>
            <a:off x="2982300" y="2859665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9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7" grpId="0" animBg="1"/>
      <p:bldP spid="18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4D5909-5779-438D-AD33-EF9F913389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编写程序实现以下功能：计算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1~100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之间的素数并输出。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2A79BC8-F770-4C01-BD83-41AF6B05DA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8E88F0-78E9-4B22-AB05-96E5DEEE702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2.0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449F60-2B27-476A-84DD-2719A3130B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DA83C2-DF56-43BF-BCEC-20B96613878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C26177-C0A7-4D99-BBD3-57B6D86313C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5AF995E-48B6-4BBB-9737-39B3C96C071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B95134F9-80BF-4705-BF88-49C2B15BDA0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121E93DA-18F6-4687-AE30-5C1005598B0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6CA68DDF-A0E7-4931-8B2A-8FF2BA7E4E9E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9" name="RemarkBack">
            <a:extLst>
              <a:ext uri="{FF2B5EF4-FFF2-40B4-BE49-F238E27FC236}">
                <a16:creationId xmlns:a16="http://schemas.microsoft.com/office/drawing/2014/main" id="{8F629F1F-27E2-46D2-A41A-EAF6CE3486E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RemarkBlock">
            <a:extLst>
              <a:ext uri="{FF2B5EF4-FFF2-40B4-BE49-F238E27FC236}">
                <a16:creationId xmlns:a16="http://schemas.microsoft.com/office/drawing/2014/main" id="{FD9FAF50-58A8-4340-9B86-D35A0BD4F24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RemarkTitleText">
            <a:extLst>
              <a:ext uri="{FF2B5EF4-FFF2-40B4-BE49-F238E27FC236}">
                <a16:creationId xmlns:a16="http://schemas.microsoft.com/office/drawing/2014/main" id="{3FB64D04-F70E-4C48-B90A-75B51576AB4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2972CB-4BAC-4314-878C-23B46EEAEC4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2850480B-A28A-40FE-81B2-61E35F10890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D5E997E5-3001-4C66-9BBB-535E143DEA0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4B2FCA3D-35D1-4F26-9B1B-5D272370D9D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25873A3A-99B4-4405-85DC-9D12C7275CB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66AF2B2-F8D9-405A-86B5-1BD129B120EA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224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362192" y="511571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同时定义多个变量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3067116" y="2341420"/>
            <a:ext cx="1980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语法格式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978205" y="3387860"/>
            <a:ext cx="297549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变量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变量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2,…,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变量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n=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2,…,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n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65300" y="2864640"/>
            <a:ext cx="33147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CC2EAA38-B2AA-4E3C-9A54-D3ECD03BBC60}"/>
              </a:ext>
            </a:extLst>
          </p:cNvPr>
          <p:cNvSpPr/>
          <p:nvPr/>
        </p:nvSpPr>
        <p:spPr>
          <a:xfrm>
            <a:off x="8534804" y="234142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A865F1C-DEF7-4587-9C14-F8915A1EA5CE}"/>
              </a:ext>
            </a:extLst>
          </p:cNvPr>
          <p:cNvSpPr/>
          <p:nvPr/>
        </p:nvSpPr>
        <p:spPr>
          <a:xfrm>
            <a:off x="7251944" y="3558222"/>
            <a:ext cx="3561468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name,age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='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张三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',18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B981245-C61A-4B02-A9D0-18D3C8A13777}"/>
              </a:ext>
            </a:extLst>
          </p:cNvPr>
          <p:cNvCxnSpPr>
            <a:cxnSpLocks/>
          </p:cNvCxnSpPr>
          <p:nvPr/>
        </p:nvCxnSpPr>
        <p:spPr>
          <a:xfrm>
            <a:off x="7009071" y="2864640"/>
            <a:ext cx="34557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B9855CF-00E3-4A1E-8F5E-48B8FE8363FF}"/>
              </a:ext>
            </a:extLst>
          </p:cNvPr>
          <p:cNvSpPr txBox="1"/>
          <p:nvPr/>
        </p:nvSpPr>
        <p:spPr>
          <a:xfrm>
            <a:off x="2200284" y="2263406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882C496-BFDE-4572-8959-585C03D56D62}"/>
              </a:ext>
            </a:extLst>
          </p:cNvPr>
          <p:cNvSpPr txBox="1"/>
          <p:nvPr/>
        </p:nvSpPr>
        <p:spPr>
          <a:xfrm>
            <a:off x="7187564" y="2220837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38" name="KSO_Shape">
            <a:extLst>
              <a:ext uri="{FF2B5EF4-FFF2-40B4-BE49-F238E27FC236}">
                <a16:creationId xmlns:a16="http://schemas.microsoft.com/office/drawing/2014/main" id="{A2F7A776-D49D-42A6-8341-15A6263491E6}"/>
              </a:ext>
            </a:extLst>
          </p:cNvPr>
          <p:cNvSpPr/>
          <p:nvPr/>
        </p:nvSpPr>
        <p:spPr>
          <a:xfrm>
            <a:off x="1435740" y="2220838"/>
            <a:ext cx="4060426" cy="3207858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KSO_Shape">
            <a:extLst>
              <a:ext uri="{FF2B5EF4-FFF2-40B4-BE49-F238E27FC236}">
                <a16:creationId xmlns:a16="http://schemas.microsoft.com/office/drawing/2014/main" id="{D649DA09-3F78-4E6A-B9D7-0FCA47F85AA0}"/>
              </a:ext>
            </a:extLst>
          </p:cNvPr>
          <p:cNvSpPr/>
          <p:nvPr/>
        </p:nvSpPr>
        <p:spPr>
          <a:xfrm>
            <a:off x="6688606" y="2220838"/>
            <a:ext cx="4060426" cy="3207858"/>
          </a:xfrm>
          <a:prstGeom prst="roundRect">
            <a:avLst>
              <a:gd name="adj" fmla="val 12748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79A0750-A61F-4572-805B-9B771222B35A}"/>
              </a:ext>
            </a:extLst>
          </p:cNvPr>
          <p:cNvGrpSpPr/>
          <p:nvPr/>
        </p:nvGrpSpPr>
        <p:grpSpPr>
          <a:xfrm>
            <a:off x="1891617" y="1951964"/>
            <a:ext cx="1082757" cy="1082757"/>
            <a:chOff x="2055662" y="1762598"/>
            <a:chExt cx="1082757" cy="1082757"/>
          </a:xfrm>
        </p:grpSpPr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ADC84460-C3E5-49FB-BF93-B0D54BC94F69}"/>
                </a:ext>
              </a:extLst>
            </p:cNvPr>
            <p:cNvSpPr/>
            <p:nvPr/>
          </p:nvSpPr>
          <p:spPr>
            <a:xfrm>
              <a:off x="2055662" y="1762598"/>
              <a:ext cx="1082757" cy="1082757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9" name="KSO_Shape">
              <a:extLst>
                <a:ext uri="{FF2B5EF4-FFF2-40B4-BE49-F238E27FC236}">
                  <a16:creationId xmlns:a16="http://schemas.microsoft.com/office/drawing/2014/main" id="{EF182D5B-4D39-48BA-A381-EDD1C0EDE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84" y="1980847"/>
              <a:ext cx="758352" cy="613001"/>
            </a:xfrm>
            <a:custGeom>
              <a:avLst/>
              <a:gdLst/>
              <a:ahLst/>
              <a:cxnLst/>
              <a:rect l="0" t="0" r="r" b="b"/>
              <a:pathLst>
                <a:path w="4741862" h="3833813">
                  <a:moveTo>
                    <a:pt x="247650" y="2000250"/>
                  </a:moveTo>
                  <a:lnTo>
                    <a:pt x="1016000" y="2000250"/>
                  </a:lnTo>
                  <a:lnTo>
                    <a:pt x="1030288" y="2003425"/>
                  </a:lnTo>
                  <a:lnTo>
                    <a:pt x="1041400" y="2012950"/>
                  </a:lnTo>
                  <a:lnTo>
                    <a:pt x="1050925" y="2020888"/>
                  </a:lnTo>
                  <a:lnTo>
                    <a:pt x="1054100" y="2036763"/>
                  </a:lnTo>
                  <a:lnTo>
                    <a:pt x="1050925" y="2051051"/>
                  </a:lnTo>
                  <a:lnTo>
                    <a:pt x="1041400" y="2063751"/>
                  </a:lnTo>
                  <a:lnTo>
                    <a:pt x="1030288" y="2071688"/>
                  </a:lnTo>
                  <a:lnTo>
                    <a:pt x="1016000" y="2074863"/>
                  </a:lnTo>
                  <a:lnTo>
                    <a:pt x="247650" y="2074863"/>
                  </a:lnTo>
                  <a:lnTo>
                    <a:pt x="233362" y="2071688"/>
                  </a:lnTo>
                  <a:lnTo>
                    <a:pt x="220662" y="2063751"/>
                  </a:lnTo>
                  <a:lnTo>
                    <a:pt x="212725" y="2051051"/>
                  </a:lnTo>
                  <a:lnTo>
                    <a:pt x="209550" y="2036763"/>
                  </a:lnTo>
                  <a:lnTo>
                    <a:pt x="212725" y="2020888"/>
                  </a:lnTo>
                  <a:lnTo>
                    <a:pt x="220662" y="2012950"/>
                  </a:lnTo>
                  <a:lnTo>
                    <a:pt x="233362" y="2003425"/>
                  </a:lnTo>
                  <a:lnTo>
                    <a:pt x="247650" y="2000250"/>
                  </a:lnTo>
                  <a:close/>
                  <a:moveTo>
                    <a:pt x="244475" y="1901825"/>
                  </a:moveTo>
                  <a:lnTo>
                    <a:pt x="1012825" y="1901825"/>
                  </a:lnTo>
                  <a:lnTo>
                    <a:pt x="1027112" y="1905000"/>
                  </a:lnTo>
                  <a:lnTo>
                    <a:pt x="1039812" y="1914525"/>
                  </a:lnTo>
                  <a:lnTo>
                    <a:pt x="1044575" y="1925638"/>
                  </a:lnTo>
                  <a:lnTo>
                    <a:pt x="1047750" y="1941513"/>
                  </a:lnTo>
                  <a:lnTo>
                    <a:pt x="1044575" y="1952626"/>
                  </a:lnTo>
                  <a:lnTo>
                    <a:pt x="1039812" y="1965326"/>
                  </a:lnTo>
                  <a:lnTo>
                    <a:pt x="1027112" y="1973263"/>
                  </a:lnTo>
                  <a:lnTo>
                    <a:pt x="1012825" y="1976438"/>
                  </a:lnTo>
                  <a:lnTo>
                    <a:pt x="244475" y="1976438"/>
                  </a:lnTo>
                  <a:lnTo>
                    <a:pt x="230188" y="1973263"/>
                  </a:lnTo>
                  <a:lnTo>
                    <a:pt x="217488" y="1965326"/>
                  </a:lnTo>
                  <a:lnTo>
                    <a:pt x="209550" y="1952626"/>
                  </a:lnTo>
                  <a:lnTo>
                    <a:pt x="206375" y="1941513"/>
                  </a:lnTo>
                  <a:lnTo>
                    <a:pt x="209550" y="1925638"/>
                  </a:lnTo>
                  <a:lnTo>
                    <a:pt x="217488" y="1914525"/>
                  </a:lnTo>
                  <a:lnTo>
                    <a:pt x="230188" y="1905000"/>
                  </a:lnTo>
                  <a:lnTo>
                    <a:pt x="244475" y="1901825"/>
                  </a:lnTo>
                  <a:close/>
                  <a:moveTo>
                    <a:pt x="277813" y="1803400"/>
                  </a:moveTo>
                  <a:lnTo>
                    <a:pt x="1047750" y="1803400"/>
                  </a:lnTo>
                  <a:lnTo>
                    <a:pt x="1060450" y="1806575"/>
                  </a:lnTo>
                  <a:lnTo>
                    <a:pt x="1071563" y="1816100"/>
                  </a:lnTo>
                  <a:lnTo>
                    <a:pt x="1081088" y="1827213"/>
                  </a:lnTo>
                  <a:lnTo>
                    <a:pt x="1084263" y="1843088"/>
                  </a:lnTo>
                  <a:lnTo>
                    <a:pt x="1081088" y="1857376"/>
                  </a:lnTo>
                  <a:lnTo>
                    <a:pt x="1071563" y="1868488"/>
                  </a:lnTo>
                  <a:lnTo>
                    <a:pt x="1060450" y="1874838"/>
                  </a:lnTo>
                  <a:lnTo>
                    <a:pt x="1047750" y="1878013"/>
                  </a:lnTo>
                  <a:lnTo>
                    <a:pt x="277813" y="1878013"/>
                  </a:lnTo>
                  <a:lnTo>
                    <a:pt x="263525" y="1874838"/>
                  </a:lnTo>
                  <a:lnTo>
                    <a:pt x="250825" y="1868488"/>
                  </a:lnTo>
                  <a:lnTo>
                    <a:pt x="244475" y="1857376"/>
                  </a:lnTo>
                  <a:lnTo>
                    <a:pt x="241300" y="1843088"/>
                  </a:lnTo>
                  <a:lnTo>
                    <a:pt x="244475" y="1827213"/>
                  </a:lnTo>
                  <a:lnTo>
                    <a:pt x="250825" y="1816100"/>
                  </a:lnTo>
                  <a:lnTo>
                    <a:pt x="263525" y="1806575"/>
                  </a:lnTo>
                  <a:lnTo>
                    <a:pt x="277813" y="1803400"/>
                  </a:lnTo>
                  <a:close/>
                  <a:moveTo>
                    <a:pt x="238125" y="1708150"/>
                  </a:moveTo>
                  <a:lnTo>
                    <a:pt x="1009650" y="1708150"/>
                  </a:lnTo>
                  <a:lnTo>
                    <a:pt x="1020762" y="1711325"/>
                  </a:lnTo>
                  <a:lnTo>
                    <a:pt x="1033462" y="1717675"/>
                  </a:lnTo>
                  <a:lnTo>
                    <a:pt x="1041400" y="1728788"/>
                  </a:lnTo>
                  <a:lnTo>
                    <a:pt x="1044575" y="1744663"/>
                  </a:lnTo>
                  <a:lnTo>
                    <a:pt x="1041400" y="1758951"/>
                  </a:lnTo>
                  <a:lnTo>
                    <a:pt x="1033462" y="1770063"/>
                  </a:lnTo>
                  <a:lnTo>
                    <a:pt x="1020762" y="1779588"/>
                  </a:lnTo>
                  <a:lnTo>
                    <a:pt x="1009650" y="1782763"/>
                  </a:lnTo>
                  <a:lnTo>
                    <a:pt x="238125" y="1782763"/>
                  </a:lnTo>
                  <a:lnTo>
                    <a:pt x="223838" y="1779588"/>
                  </a:lnTo>
                  <a:lnTo>
                    <a:pt x="212725" y="1770063"/>
                  </a:lnTo>
                  <a:lnTo>
                    <a:pt x="206375" y="1758951"/>
                  </a:lnTo>
                  <a:lnTo>
                    <a:pt x="203200" y="1744663"/>
                  </a:lnTo>
                  <a:lnTo>
                    <a:pt x="206375" y="1728788"/>
                  </a:lnTo>
                  <a:lnTo>
                    <a:pt x="212725" y="1717675"/>
                  </a:lnTo>
                  <a:lnTo>
                    <a:pt x="223838" y="1711325"/>
                  </a:lnTo>
                  <a:lnTo>
                    <a:pt x="238125" y="1708150"/>
                  </a:lnTo>
                  <a:close/>
                  <a:moveTo>
                    <a:pt x="301626" y="1609725"/>
                  </a:moveTo>
                  <a:lnTo>
                    <a:pt x="1068388" y="1609725"/>
                  </a:lnTo>
                  <a:lnTo>
                    <a:pt x="1084264" y="1612900"/>
                  </a:lnTo>
                  <a:lnTo>
                    <a:pt x="1095376" y="1620838"/>
                  </a:lnTo>
                  <a:lnTo>
                    <a:pt x="1104901" y="1633538"/>
                  </a:lnTo>
                  <a:lnTo>
                    <a:pt x="1108076" y="1644650"/>
                  </a:lnTo>
                  <a:lnTo>
                    <a:pt x="1104901" y="1660526"/>
                  </a:lnTo>
                  <a:lnTo>
                    <a:pt x="1095376" y="1671638"/>
                  </a:lnTo>
                  <a:lnTo>
                    <a:pt x="1084264" y="1681163"/>
                  </a:lnTo>
                  <a:lnTo>
                    <a:pt x="1068388" y="1684338"/>
                  </a:lnTo>
                  <a:lnTo>
                    <a:pt x="301626" y="1684338"/>
                  </a:lnTo>
                  <a:lnTo>
                    <a:pt x="287338" y="1681163"/>
                  </a:lnTo>
                  <a:lnTo>
                    <a:pt x="274638" y="1671638"/>
                  </a:lnTo>
                  <a:lnTo>
                    <a:pt x="268288" y="1660526"/>
                  </a:lnTo>
                  <a:lnTo>
                    <a:pt x="265113" y="1644650"/>
                  </a:lnTo>
                  <a:lnTo>
                    <a:pt x="268288" y="1633538"/>
                  </a:lnTo>
                  <a:lnTo>
                    <a:pt x="274638" y="1620838"/>
                  </a:lnTo>
                  <a:lnTo>
                    <a:pt x="287338" y="1612900"/>
                  </a:lnTo>
                  <a:lnTo>
                    <a:pt x="301626" y="1609725"/>
                  </a:lnTo>
                  <a:close/>
                  <a:moveTo>
                    <a:pt x="254001" y="1511300"/>
                  </a:moveTo>
                  <a:lnTo>
                    <a:pt x="1020764" y="1511300"/>
                  </a:lnTo>
                  <a:lnTo>
                    <a:pt x="1036638" y="1514475"/>
                  </a:lnTo>
                  <a:lnTo>
                    <a:pt x="1047751" y="1522413"/>
                  </a:lnTo>
                  <a:lnTo>
                    <a:pt x="1057276" y="1535113"/>
                  </a:lnTo>
                  <a:lnTo>
                    <a:pt x="1060451" y="1549401"/>
                  </a:lnTo>
                  <a:lnTo>
                    <a:pt x="1057276" y="1562101"/>
                  </a:lnTo>
                  <a:lnTo>
                    <a:pt x="1047751" y="1573213"/>
                  </a:lnTo>
                  <a:lnTo>
                    <a:pt x="1036638" y="1582738"/>
                  </a:lnTo>
                  <a:lnTo>
                    <a:pt x="1020764" y="1585913"/>
                  </a:lnTo>
                  <a:lnTo>
                    <a:pt x="254001" y="1585913"/>
                  </a:lnTo>
                  <a:lnTo>
                    <a:pt x="238126" y="1582738"/>
                  </a:lnTo>
                  <a:lnTo>
                    <a:pt x="227013" y="1573213"/>
                  </a:lnTo>
                  <a:lnTo>
                    <a:pt x="220663" y="1562101"/>
                  </a:lnTo>
                  <a:lnTo>
                    <a:pt x="217488" y="1549401"/>
                  </a:lnTo>
                  <a:lnTo>
                    <a:pt x="220663" y="1535113"/>
                  </a:lnTo>
                  <a:lnTo>
                    <a:pt x="227013" y="1522413"/>
                  </a:lnTo>
                  <a:lnTo>
                    <a:pt x="238126" y="1514475"/>
                  </a:lnTo>
                  <a:lnTo>
                    <a:pt x="254001" y="1511300"/>
                  </a:lnTo>
                  <a:close/>
                  <a:moveTo>
                    <a:pt x="274638" y="1412875"/>
                  </a:moveTo>
                  <a:lnTo>
                    <a:pt x="1041400" y="1412875"/>
                  </a:lnTo>
                  <a:lnTo>
                    <a:pt x="1057276" y="1416050"/>
                  </a:lnTo>
                  <a:lnTo>
                    <a:pt x="1068388" y="1423988"/>
                  </a:lnTo>
                  <a:lnTo>
                    <a:pt x="1077913" y="1436688"/>
                  </a:lnTo>
                  <a:lnTo>
                    <a:pt x="1081088" y="1450976"/>
                  </a:lnTo>
                  <a:lnTo>
                    <a:pt x="1077913" y="1466851"/>
                  </a:lnTo>
                  <a:lnTo>
                    <a:pt x="1068388" y="1477963"/>
                  </a:lnTo>
                  <a:lnTo>
                    <a:pt x="1057276" y="1484313"/>
                  </a:lnTo>
                  <a:lnTo>
                    <a:pt x="1041400" y="1487488"/>
                  </a:lnTo>
                  <a:lnTo>
                    <a:pt x="274638" y="1487488"/>
                  </a:lnTo>
                  <a:lnTo>
                    <a:pt x="260350" y="1484313"/>
                  </a:lnTo>
                  <a:lnTo>
                    <a:pt x="247650" y="1477963"/>
                  </a:lnTo>
                  <a:lnTo>
                    <a:pt x="238126" y="1466851"/>
                  </a:lnTo>
                  <a:lnTo>
                    <a:pt x="236538" y="1450976"/>
                  </a:lnTo>
                  <a:lnTo>
                    <a:pt x="238126" y="1436688"/>
                  </a:lnTo>
                  <a:lnTo>
                    <a:pt x="247650" y="1423988"/>
                  </a:lnTo>
                  <a:lnTo>
                    <a:pt x="260350" y="1416050"/>
                  </a:lnTo>
                  <a:lnTo>
                    <a:pt x="274638" y="1412875"/>
                  </a:lnTo>
                  <a:close/>
                  <a:moveTo>
                    <a:pt x="3359150" y="0"/>
                  </a:moveTo>
                  <a:lnTo>
                    <a:pt x="3403600" y="3175"/>
                  </a:lnTo>
                  <a:lnTo>
                    <a:pt x="3449638" y="6350"/>
                  </a:lnTo>
                  <a:lnTo>
                    <a:pt x="3494088" y="17462"/>
                  </a:lnTo>
                  <a:lnTo>
                    <a:pt x="3535362" y="30162"/>
                  </a:lnTo>
                  <a:lnTo>
                    <a:pt x="3579814" y="50800"/>
                  </a:lnTo>
                  <a:lnTo>
                    <a:pt x="3619500" y="71437"/>
                  </a:lnTo>
                  <a:lnTo>
                    <a:pt x="3654426" y="98425"/>
                  </a:lnTo>
                  <a:lnTo>
                    <a:pt x="3687762" y="128587"/>
                  </a:lnTo>
                  <a:lnTo>
                    <a:pt x="3717926" y="158750"/>
                  </a:lnTo>
                  <a:lnTo>
                    <a:pt x="3744914" y="193675"/>
                  </a:lnTo>
                  <a:lnTo>
                    <a:pt x="3768726" y="230187"/>
                  </a:lnTo>
                  <a:lnTo>
                    <a:pt x="3789362" y="268287"/>
                  </a:lnTo>
                  <a:lnTo>
                    <a:pt x="3803650" y="311150"/>
                  </a:lnTo>
                  <a:lnTo>
                    <a:pt x="3816350" y="352425"/>
                  </a:lnTo>
                  <a:lnTo>
                    <a:pt x="3822700" y="393700"/>
                  </a:lnTo>
                  <a:lnTo>
                    <a:pt x="3827462" y="439737"/>
                  </a:lnTo>
                  <a:lnTo>
                    <a:pt x="3825876" y="484187"/>
                  </a:lnTo>
                  <a:lnTo>
                    <a:pt x="3822700" y="528637"/>
                  </a:lnTo>
                  <a:lnTo>
                    <a:pt x="3813176" y="573087"/>
                  </a:lnTo>
                  <a:lnTo>
                    <a:pt x="3798888" y="615950"/>
                  </a:lnTo>
                  <a:lnTo>
                    <a:pt x="3776662" y="660400"/>
                  </a:lnTo>
                  <a:lnTo>
                    <a:pt x="3756026" y="698500"/>
                  </a:lnTo>
                  <a:lnTo>
                    <a:pt x="3729038" y="735012"/>
                  </a:lnTo>
                  <a:lnTo>
                    <a:pt x="3702050" y="768350"/>
                  </a:lnTo>
                  <a:lnTo>
                    <a:pt x="3670300" y="796925"/>
                  </a:lnTo>
                  <a:lnTo>
                    <a:pt x="3633788" y="823912"/>
                  </a:lnTo>
                  <a:lnTo>
                    <a:pt x="3598862" y="847724"/>
                  </a:lnTo>
                  <a:lnTo>
                    <a:pt x="3606800" y="844549"/>
                  </a:lnTo>
                  <a:lnTo>
                    <a:pt x="3633788" y="842962"/>
                  </a:lnTo>
                  <a:lnTo>
                    <a:pt x="3675062" y="839787"/>
                  </a:lnTo>
                  <a:lnTo>
                    <a:pt x="3721100" y="839787"/>
                  </a:lnTo>
                  <a:lnTo>
                    <a:pt x="3765550" y="842962"/>
                  </a:lnTo>
                  <a:lnTo>
                    <a:pt x="3810000" y="850899"/>
                  </a:lnTo>
                  <a:lnTo>
                    <a:pt x="3857626" y="863599"/>
                  </a:lnTo>
                  <a:lnTo>
                    <a:pt x="3902076" y="881062"/>
                  </a:lnTo>
                  <a:lnTo>
                    <a:pt x="3948112" y="904874"/>
                  </a:lnTo>
                  <a:lnTo>
                    <a:pt x="3989388" y="935037"/>
                  </a:lnTo>
                  <a:lnTo>
                    <a:pt x="4019550" y="958849"/>
                  </a:lnTo>
                  <a:lnTo>
                    <a:pt x="4046538" y="982662"/>
                  </a:lnTo>
                  <a:lnTo>
                    <a:pt x="4070350" y="1009649"/>
                  </a:lnTo>
                  <a:lnTo>
                    <a:pt x="4094162" y="1039812"/>
                  </a:lnTo>
                  <a:lnTo>
                    <a:pt x="4117976" y="1068387"/>
                  </a:lnTo>
                  <a:lnTo>
                    <a:pt x="4138612" y="1101724"/>
                  </a:lnTo>
                  <a:lnTo>
                    <a:pt x="4179888" y="1169987"/>
                  </a:lnTo>
                  <a:lnTo>
                    <a:pt x="4216400" y="1243012"/>
                  </a:lnTo>
                  <a:lnTo>
                    <a:pt x="4249738" y="1319212"/>
                  </a:lnTo>
                  <a:lnTo>
                    <a:pt x="4278312" y="1400174"/>
                  </a:lnTo>
                  <a:lnTo>
                    <a:pt x="4305300" y="1484312"/>
                  </a:lnTo>
                  <a:lnTo>
                    <a:pt x="4329112" y="1568450"/>
                  </a:lnTo>
                  <a:lnTo>
                    <a:pt x="4352926" y="1654175"/>
                  </a:lnTo>
                  <a:lnTo>
                    <a:pt x="4395788" y="1824038"/>
                  </a:lnTo>
                  <a:lnTo>
                    <a:pt x="4433888" y="1989138"/>
                  </a:lnTo>
                  <a:lnTo>
                    <a:pt x="4451910" y="2059780"/>
                  </a:lnTo>
                  <a:lnTo>
                    <a:pt x="4606926" y="935037"/>
                  </a:lnTo>
                  <a:lnTo>
                    <a:pt x="4610100" y="919162"/>
                  </a:lnTo>
                  <a:lnTo>
                    <a:pt x="4616450" y="908049"/>
                  </a:lnTo>
                  <a:lnTo>
                    <a:pt x="4625976" y="898524"/>
                  </a:lnTo>
                  <a:lnTo>
                    <a:pt x="4633914" y="890587"/>
                  </a:lnTo>
                  <a:lnTo>
                    <a:pt x="4646614" y="881062"/>
                  </a:lnTo>
                  <a:lnTo>
                    <a:pt x="4657726" y="877887"/>
                  </a:lnTo>
                  <a:lnTo>
                    <a:pt x="4670426" y="874712"/>
                  </a:lnTo>
                  <a:lnTo>
                    <a:pt x="4684714" y="874712"/>
                  </a:lnTo>
                  <a:lnTo>
                    <a:pt x="4697414" y="877887"/>
                  </a:lnTo>
                  <a:lnTo>
                    <a:pt x="4708526" y="884237"/>
                  </a:lnTo>
                  <a:lnTo>
                    <a:pt x="4721226" y="892174"/>
                  </a:lnTo>
                  <a:lnTo>
                    <a:pt x="4729162" y="901699"/>
                  </a:lnTo>
                  <a:lnTo>
                    <a:pt x="4735514" y="914399"/>
                  </a:lnTo>
                  <a:lnTo>
                    <a:pt x="4738688" y="925512"/>
                  </a:lnTo>
                  <a:lnTo>
                    <a:pt x="4741862" y="938212"/>
                  </a:lnTo>
                  <a:lnTo>
                    <a:pt x="4741862" y="952499"/>
                  </a:lnTo>
                  <a:lnTo>
                    <a:pt x="4538662" y="2415850"/>
                  </a:lnTo>
                  <a:lnTo>
                    <a:pt x="4538662" y="3765551"/>
                  </a:lnTo>
                  <a:lnTo>
                    <a:pt x="4535488" y="3779838"/>
                  </a:lnTo>
                  <a:lnTo>
                    <a:pt x="4532314" y="3792538"/>
                  </a:lnTo>
                  <a:lnTo>
                    <a:pt x="4527550" y="3803651"/>
                  </a:lnTo>
                  <a:lnTo>
                    <a:pt x="4518026" y="3813176"/>
                  </a:lnTo>
                  <a:lnTo>
                    <a:pt x="4508500" y="3821113"/>
                  </a:lnTo>
                  <a:lnTo>
                    <a:pt x="4497388" y="3827463"/>
                  </a:lnTo>
                  <a:lnTo>
                    <a:pt x="4484688" y="3833813"/>
                  </a:lnTo>
                  <a:lnTo>
                    <a:pt x="4470400" y="3833813"/>
                  </a:lnTo>
                  <a:lnTo>
                    <a:pt x="4454526" y="3833813"/>
                  </a:lnTo>
                  <a:lnTo>
                    <a:pt x="4443414" y="3827463"/>
                  </a:lnTo>
                  <a:lnTo>
                    <a:pt x="4430714" y="3821113"/>
                  </a:lnTo>
                  <a:lnTo>
                    <a:pt x="4422776" y="3813176"/>
                  </a:lnTo>
                  <a:lnTo>
                    <a:pt x="4413250" y="3803651"/>
                  </a:lnTo>
                  <a:lnTo>
                    <a:pt x="4406900" y="3792538"/>
                  </a:lnTo>
                  <a:lnTo>
                    <a:pt x="4403726" y="3779838"/>
                  </a:lnTo>
                  <a:lnTo>
                    <a:pt x="4402138" y="3765551"/>
                  </a:lnTo>
                  <a:lnTo>
                    <a:pt x="4402138" y="2505075"/>
                  </a:lnTo>
                  <a:lnTo>
                    <a:pt x="4398962" y="2493962"/>
                  </a:lnTo>
                  <a:lnTo>
                    <a:pt x="4395788" y="2478087"/>
                  </a:lnTo>
                  <a:lnTo>
                    <a:pt x="4395788" y="2474913"/>
                  </a:lnTo>
                  <a:lnTo>
                    <a:pt x="4386264" y="2493963"/>
                  </a:lnTo>
                  <a:lnTo>
                    <a:pt x="4378326" y="2511425"/>
                  </a:lnTo>
                  <a:lnTo>
                    <a:pt x="4365626" y="2528888"/>
                  </a:lnTo>
                  <a:lnTo>
                    <a:pt x="4351338" y="2544763"/>
                  </a:lnTo>
                  <a:lnTo>
                    <a:pt x="4335464" y="2559050"/>
                  </a:lnTo>
                  <a:lnTo>
                    <a:pt x="4321176" y="2570163"/>
                  </a:lnTo>
                  <a:lnTo>
                    <a:pt x="4302126" y="2579688"/>
                  </a:lnTo>
                  <a:lnTo>
                    <a:pt x="4284664" y="2589213"/>
                  </a:lnTo>
                  <a:lnTo>
                    <a:pt x="4264026" y="2597150"/>
                  </a:lnTo>
                  <a:lnTo>
                    <a:pt x="4243388" y="2603500"/>
                  </a:lnTo>
                  <a:lnTo>
                    <a:pt x="4222750" y="2606675"/>
                  </a:lnTo>
                  <a:lnTo>
                    <a:pt x="3565526" y="2677005"/>
                  </a:lnTo>
                  <a:lnTo>
                    <a:pt x="3565526" y="3765551"/>
                  </a:lnTo>
                  <a:lnTo>
                    <a:pt x="3565526" y="3779838"/>
                  </a:lnTo>
                  <a:lnTo>
                    <a:pt x="3559176" y="3792538"/>
                  </a:lnTo>
                  <a:lnTo>
                    <a:pt x="3552826" y="3803651"/>
                  </a:lnTo>
                  <a:lnTo>
                    <a:pt x="3548064" y="3813176"/>
                  </a:lnTo>
                  <a:lnTo>
                    <a:pt x="3535364" y="3821113"/>
                  </a:lnTo>
                  <a:lnTo>
                    <a:pt x="3524250" y="3827463"/>
                  </a:lnTo>
                  <a:lnTo>
                    <a:pt x="3511550" y="3833813"/>
                  </a:lnTo>
                  <a:lnTo>
                    <a:pt x="3500438" y="3833813"/>
                  </a:lnTo>
                  <a:lnTo>
                    <a:pt x="3484564" y="3833813"/>
                  </a:lnTo>
                  <a:lnTo>
                    <a:pt x="3473450" y="3827463"/>
                  </a:lnTo>
                  <a:lnTo>
                    <a:pt x="3460750" y="3821113"/>
                  </a:lnTo>
                  <a:lnTo>
                    <a:pt x="3451226" y="3813176"/>
                  </a:lnTo>
                  <a:lnTo>
                    <a:pt x="3443288" y="3803651"/>
                  </a:lnTo>
                  <a:lnTo>
                    <a:pt x="3436938" y="3792538"/>
                  </a:lnTo>
                  <a:lnTo>
                    <a:pt x="3430588" y="3779838"/>
                  </a:lnTo>
                  <a:lnTo>
                    <a:pt x="3430588" y="3765551"/>
                  </a:lnTo>
                  <a:lnTo>
                    <a:pt x="3430588" y="2920423"/>
                  </a:lnTo>
                  <a:lnTo>
                    <a:pt x="3355976" y="3582988"/>
                  </a:lnTo>
                  <a:lnTo>
                    <a:pt x="3349626" y="3603625"/>
                  </a:lnTo>
                  <a:lnTo>
                    <a:pt x="3348038" y="3624263"/>
                  </a:lnTo>
                  <a:lnTo>
                    <a:pt x="3338514" y="3643313"/>
                  </a:lnTo>
                  <a:lnTo>
                    <a:pt x="3328988" y="3663950"/>
                  </a:lnTo>
                  <a:lnTo>
                    <a:pt x="3317876" y="3678238"/>
                  </a:lnTo>
                  <a:lnTo>
                    <a:pt x="3305176" y="3695700"/>
                  </a:lnTo>
                  <a:lnTo>
                    <a:pt x="3290888" y="3711575"/>
                  </a:lnTo>
                  <a:lnTo>
                    <a:pt x="3275014" y="3722688"/>
                  </a:lnTo>
                  <a:lnTo>
                    <a:pt x="3260726" y="3735388"/>
                  </a:lnTo>
                  <a:lnTo>
                    <a:pt x="3243262" y="3746500"/>
                  </a:lnTo>
                  <a:lnTo>
                    <a:pt x="3222626" y="3756025"/>
                  </a:lnTo>
                  <a:lnTo>
                    <a:pt x="3203576" y="3762375"/>
                  </a:lnTo>
                  <a:lnTo>
                    <a:pt x="3182938" y="3768725"/>
                  </a:lnTo>
                  <a:lnTo>
                    <a:pt x="3162300" y="3771900"/>
                  </a:lnTo>
                  <a:lnTo>
                    <a:pt x="3141662" y="3771900"/>
                  </a:lnTo>
                  <a:lnTo>
                    <a:pt x="3121026" y="3771900"/>
                  </a:lnTo>
                  <a:lnTo>
                    <a:pt x="3097214" y="3765550"/>
                  </a:lnTo>
                  <a:lnTo>
                    <a:pt x="3078162" y="3759200"/>
                  </a:lnTo>
                  <a:lnTo>
                    <a:pt x="3057526" y="3752850"/>
                  </a:lnTo>
                  <a:lnTo>
                    <a:pt x="3040062" y="3744913"/>
                  </a:lnTo>
                  <a:lnTo>
                    <a:pt x="3022600" y="3732213"/>
                  </a:lnTo>
                  <a:lnTo>
                    <a:pt x="3003550" y="3721100"/>
                  </a:lnTo>
                  <a:lnTo>
                    <a:pt x="2989263" y="3705225"/>
                  </a:lnTo>
                  <a:lnTo>
                    <a:pt x="2976563" y="3690938"/>
                  </a:lnTo>
                  <a:lnTo>
                    <a:pt x="2965450" y="3671888"/>
                  </a:lnTo>
                  <a:lnTo>
                    <a:pt x="2952750" y="3657600"/>
                  </a:lnTo>
                  <a:lnTo>
                    <a:pt x="2947988" y="3636963"/>
                  </a:lnTo>
                  <a:lnTo>
                    <a:pt x="2938463" y="3619500"/>
                  </a:lnTo>
                  <a:lnTo>
                    <a:pt x="2935288" y="3597275"/>
                  </a:lnTo>
                  <a:lnTo>
                    <a:pt x="2932113" y="3576638"/>
                  </a:lnTo>
                  <a:lnTo>
                    <a:pt x="2928938" y="3556000"/>
                  </a:lnTo>
                  <a:lnTo>
                    <a:pt x="2932113" y="3532188"/>
                  </a:lnTo>
                  <a:lnTo>
                    <a:pt x="3051176" y="2478087"/>
                  </a:lnTo>
                  <a:lnTo>
                    <a:pt x="3054350" y="2457450"/>
                  </a:lnTo>
                  <a:lnTo>
                    <a:pt x="3060700" y="2436812"/>
                  </a:lnTo>
                  <a:lnTo>
                    <a:pt x="3070226" y="2416175"/>
                  </a:lnTo>
                  <a:lnTo>
                    <a:pt x="3078162" y="2397125"/>
                  </a:lnTo>
                  <a:lnTo>
                    <a:pt x="3087688" y="2379662"/>
                  </a:lnTo>
                  <a:lnTo>
                    <a:pt x="3101976" y="2365375"/>
                  </a:lnTo>
                  <a:lnTo>
                    <a:pt x="3114676" y="2349500"/>
                  </a:lnTo>
                  <a:lnTo>
                    <a:pt x="3128962" y="2335212"/>
                  </a:lnTo>
                  <a:lnTo>
                    <a:pt x="3148014" y="2322512"/>
                  </a:lnTo>
                  <a:lnTo>
                    <a:pt x="3165476" y="2314575"/>
                  </a:lnTo>
                  <a:lnTo>
                    <a:pt x="3182938" y="2305050"/>
                  </a:lnTo>
                  <a:lnTo>
                    <a:pt x="3203576" y="2298700"/>
                  </a:lnTo>
                  <a:lnTo>
                    <a:pt x="3222626" y="2293937"/>
                  </a:lnTo>
                  <a:lnTo>
                    <a:pt x="3243262" y="2290762"/>
                  </a:lnTo>
                  <a:lnTo>
                    <a:pt x="3260726" y="2290762"/>
                  </a:lnTo>
                  <a:lnTo>
                    <a:pt x="3273426" y="2284412"/>
                  </a:lnTo>
                  <a:lnTo>
                    <a:pt x="3294064" y="2281237"/>
                  </a:lnTo>
                  <a:lnTo>
                    <a:pt x="3314700" y="2274887"/>
                  </a:lnTo>
                  <a:lnTo>
                    <a:pt x="3690474" y="2234675"/>
                  </a:lnTo>
                  <a:lnTo>
                    <a:pt x="3667126" y="2144713"/>
                  </a:lnTo>
                  <a:lnTo>
                    <a:pt x="3609976" y="1931988"/>
                  </a:lnTo>
                  <a:lnTo>
                    <a:pt x="3582988" y="1827213"/>
                  </a:lnTo>
                  <a:lnTo>
                    <a:pt x="3549650" y="1722437"/>
                  </a:lnTo>
                  <a:lnTo>
                    <a:pt x="3514726" y="1620837"/>
                  </a:lnTo>
                  <a:lnTo>
                    <a:pt x="3475038" y="1525587"/>
                  </a:lnTo>
                  <a:lnTo>
                    <a:pt x="3459802" y="1481266"/>
                  </a:lnTo>
                  <a:lnTo>
                    <a:pt x="3457576" y="1484313"/>
                  </a:lnTo>
                  <a:lnTo>
                    <a:pt x="3406776" y="1570038"/>
                  </a:lnTo>
                  <a:lnTo>
                    <a:pt x="3359150" y="1660525"/>
                  </a:lnTo>
                  <a:lnTo>
                    <a:pt x="3341750" y="1690108"/>
                  </a:lnTo>
                  <a:lnTo>
                    <a:pt x="3341688" y="1690688"/>
                  </a:lnTo>
                  <a:lnTo>
                    <a:pt x="3328988" y="1717675"/>
                  </a:lnTo>
                  <a:lnTo>
                    <a:pt x="3317876" y="1744663"/>
                  </a:lnTo>
                  <a:lnTo>
                    <a:pt x="3297238" y="1765300"/>
                  </a:lnTo>
                  <a:lnTo>
                    <a:pt x="3275014" y="1782763"/>
                  </a:lnTo>
                  <a:lnTo>
                    <a:pt x="3249614" y="1797050"/>
                  </a:lnTo>
                  <a:lnTo>
                    <a:pt x="3219450" y="1806575"/>
                  </a:lnTo>
                  <a:lnTo>
                    <a:pt x="2603954" y="1993900"/>
                  </a:lnTo>
                  <a:lnTo>
                    <a:pt x="2606676" y="1993900"/>
                  </a:lnTo>
                  <a:lnTo>
                    <a:pt x="2619376" y="1993900"/>
                  </a:lnTo>
                  <a:lnTo>
                    <a:pt x="2633663" y="2000250"/>
                  </a:lnTo>
                  <a:lnTo>
                    <a:pt x="2646363" y="2006600"/>
                  </a:lnTo>
                  <a:lnTo>
                    <a:pt x="2654300" y="2016125"/>
                  </a:lnTo>
                  <a:lnTo>
                    <a:pt x="2663826" y="2024063"/>
                  </a:lnTo>
                  <a:lnTo>
                    <a:pt x="2670176" y="2036763"/>
                  </a:lnTo>
                  <a:lnTo>
                    <a:pt x="2671763" y="2047875"/>
                  </a:lnTo>
                  <a:lnTo>
                    <a:pt x="2674938" y="2063751"/>
                  </a:lnTo>
                  <a:lnTo>
                    <a:pt x="2671763" y="2074863"/>
                  </a:lnTo>
                  <a:lnTo>
                    <a:pt x="2670176" y="2087563"/>
                  </a:lnTo>
                  <a:lnTo>
                    <a:pt x="2663826" y="2098676"/>
                  </a:lnTo>
                  <a:lnTo>
                    <a:pt x="2654300" y="2111375"/>
                  </a:lnTo>
                  <a:lnTo>
                    <a:pt x="3027362" y="2111375"/>
                  </a:lnTo>
                  <a:lnTo>
                    <a:pt x="3040062" y="2111375"/>
                  </a:lnTo>
                  <a:lnTo>
                    <a:pt x="3054350" y="2114550"/>
                  </a:lnTo>
                  <a:lnTo>
                    <a:pt x="3063876" y="2119313"/>
                  </a:lnTo>
                  <a:lnTo>
                    <a:pt x="3074988" y="2128838"/>
                  </a:lnTo>
                  <a:lnTo>
                    <a:pt x="3084514" y="2141538"/>
                  </a:lnTo>
                  <a:lnTo>
                    <a:pt x="3090862" y="2149475"/>
                  </a:lnTo>
                  <a:lnTo>
                    <a:pt x="3094038" y="2165350"/>
                  </a:lnTo>
                  <a:lnTo>
                    <a:pt x="3094038" y="2176463"/>
                  </a:lnTo>
                  <a:lnTo>
                    <a:pt x="3094038" y="2192338"/>
                  </a:lnTo>
                  <a:lnTo>
                    <a:pt x="3090862" y="2203450"/>
                  </a:lnTo>
                  <a:lnTo>
                    <a:pt x="3084514" y="2216150"/>
                  </a:lnTo>
                  <a:lnTo>
                    <a:pt x="3074988" y="2224088"/>
                  </a:lnTo>
                  <a:lnTo>
                    <a:pt x="3063876" y="2233613"/>
                  </a:lnTo>
                  <a:lnTo>
                    <a:pt x="3054350" y="2239963"/>
                  </a:lnTo>
                  <a:lnTo>
                    <a:pt x="3040062" y="2243138"/>
                  </a:lnTo>
                  <a:lnTo>
                    <a:pt x="3027362" y="2244725"/>
                  </a:lnTo>
                  <a:lnTo>
                    <a:pt x="2857501" y="2244725"/>
                  </a:lnTo>
                  <a:lnTo>
                    <a:pt x="2857501" y="3765551"/>
                  </a:lnTo>
                  <a:lnTo>
                    <a:pt x="2857501" y="3779838"/>
                  </a:lnTo>
                  <a:lnTo>
                    <a:pt x="2851151" y="3792538"/>
                  </a:lnTo>
                  <a:lnTo>
                    <a:pt x="2846388" y="3803651"/>
                  </a:lnTo>
                  <a:lnTo>
                    <a:pt x="2836863" y="3813176"/>
                  </a:lnTo>
                  <a:lnTo>
                    <a:pt x="2827338" y="3821113"/>
                  </a:lnTo>
                  <a:lnTo>
                    <a:pt x="2816226" y="3827463"/>
                  </a:lnTo>
                  <a:lnTo>
                    <a:pt x="2803526" y="3833813"/>
                  </a:lnTo>
                  <a:lnTo>
                    <a:pt x="2789238" y="3833813"/>
                  </a:lnTo>
                  <a:lnTo>
                    <a:pt x="2776538" y="3833813"/>
                  </a:lnTo>
                  <a:lnTo>
                    <a:pt x="2765426" y="3827463"/>
                  </a:lnTo>
                  <a:lnTo>
                    <a:pt x="2752726" y="3821113"/>
                  </a:lnTo>
                  <a:lnTo>
                    <a:pt x="2741613" y="3813176"/>
                  </a:lnTo>
                  <a:lnTo>
                    <a:pt x="2735263" y="3803651"/>
                  </a:lnTo>
                  <a:lnTo>
                    <a:pt x="2728913" y="3792538"/>
                  </a:lnTo>
                  <a:lnTo>
                    <a:pt x="2722563" y="3779838"/>
                  </a:lnTo>
                  <a:lnTo>
                    <a:pt x="2722563" y="3765551"/>
                  </a:lnTo>
                  <a:lnTo>
                    <a:pt x="2722563" y="2244725"/>
                  </a:lnTo>
                  <a:lnTo>
                    <a:pt x="274638" y="2244725"/>
                  </a:lnTo>
                  <a:lnTo>
                    <a:pt x="274638" y="3765551"/>
                  </a:lnTo>
                  <a:lnTo>
                    <a:pt x="271463" y="3779838"/>
                  </a:lnTo>
                  <a:lnTo>
                    <a:pt x="268288" y="3792538"/>
                  </a:lnTo>
                  <a:lnTo>
                    <a:pt x="263526" y="3803651"/>
                  </a:lnTo>
                  <a:lnTo>
                    <a:pt x="254000" y="3813176"/>
                  </a:lnTo>
                  <a:lnTo>
                    <a:pt x="244476" y="3821113"/>
                  </a:lnTo>
                  <a:lnTo>
                    <a:pt x="233363" y="3827463"/>
                  </a:lnTo>
                  <a:lnTo>
                    <a:pt x="217488" y="3833813"/>
                  </a:lnTo>
                  <a:lnTo>
                    <a:pt x="206376" y="3833813"/>
                  </a:lnTo>
                  <a:lnTo>
                    <a:pt x="190500" y="3833813"/>
                  </a:lnTo>
                  <a:lnTo>
                    <a:pt x="179388" y="3827463"/>
                  </a:lnTo>
                  <a:lnTo>
                    <a:pt x="166688" y="3821113"/>
                  </a:lnTo>
                  <a:lnTo>
                    <a:pt x="158750" y="3813176"/>
                  </a:lnTo>
                  <a:lnTo>
                    <a:pt x="149226" y="3803651"/>
                  </a:lnTo>
                  <a:lnTo>
                    <a:pt x="142876" y="3792538"/>
                  </a:lnTo>
                  <a:lnTo>
                    <a:pt x="139700" y="3779838"/>
                  </a:lnTo>
                  <a:lnTo>
                    <a:pt x="138113" y="3765551"/>
                  </a:lnTo>
                  <a:lnTo>
                    <a:pt x="138113" y="2244725"/>
                  </a:lnTo>
                  <a:lnTo>
                    <a:pt x="68263" y="2244725"/>
                  </a:lnTo>
                  <a:lnTo>
                    <a:pt x="53975" y="2243138"/>
                  </a:lnTo>
                  <a:lnTo>
                    <a:pt x="41275" y="2239963"/>
                  </a:lnTo>
                  <a:lnTo>
                    <a:pt x="30163" y="2233613"/>
                  </a:lnTo>
                  <a:lnTo>
                    <a:pt x="20638" y="2224088"/>
                  </a:lnTo>
                  <a:lnTo>
                    <a:pt x="12700" y="2216150"/>
                  </a:lnTo>
                  <a:lnTo>
                    <a:pt x="6350" y="2203450"/>
                  </a:lnTo>
                  <a:lnTo>
                    <a:pt x="0" y="2192338"/>
                  </a:lnTo>
                  <a:lnTo>
                    <a:pt x="0" y="2176463"/>
                  </a:lnTo>
                  <a:lnTo>
                    <a:pt x="0" y="2165350"/>
                  </a:lnTo>
                  <a:lnTo>
                    <a:pt x="6350" y="2149475"/>
                  </a:lnTo>
                  <a:lnTo>
                    <a:pt x="12700" y="2141538"/>
                  </a:lnTo>
                  <a:lnTo>
                    <a:pt x="20638" y="2128838"/>
                  </a:lnTo>
                  <a:lnTo>
                    <a:pt x="30163" y="2119313"/>
                  </a:lnTo>
                  <a:lnTo>
                    <a:pt x="41275" y="2114550"/>
                  </a:lnTo>
                  <a:lnTo>
                    <a:pt x="53975" y="2111375"/>
                  </a:lnTo>
                  <a:lnTo>
                    <a:pt x="68263" y="2111375"/>
                  </a:lnTo>
                  <a:lnTo>
                    <a:pt x="1738313" y="2111375"/>
                  </a:lnTo>
                  <a:lnTo>
                    <a:pt x="1731963" y="2098676"/>
                  </a:lnTo>
                  <a:lnTo>
                    <a:pt x="1722438" y="2087563"/>
                  </a:lnTo>
                  <a:lnTo>
                    <a:pt x="1719263" y="2074863"/>
                  </a:lnTo>
                  <a:lnTo>
                    <a:pt x="1719263" y="2063751"/>
                  </a:lnTo>
                  <a:lnTo>
                    <a:pt x="1719263" y="2062529"/>
                  </a:lnTo>
                  <a:lnTo>
                    <a:pt x="1690688" y="2057400"/>
                  </a:lnTo>
                  <a:lnTo>
                    <a:pt x="1677988" y="2051050"/>
                  </a:lnTo>
                  <a:lnTo>
                    <a:pt x="1666875" y="2039937"/>
                  </a:lnTo>
                  <a:lnTo>
                    <a:pt x="1639888" y="2009775"/>
                  </a:lnTo>
                  <a:lnTo>
                    <a:pt x="1617662" y="1970087"/>
                  </a:lnTo>
                  <a:lnTo>
                    <a:pt x="1597025" y="1928812"/>
                  </a:lnTo>
                  <a:lnTo>
                    <a:pt x="1565275" y="1854200"/>
                  </a:lnTo>
                  <a:lnTo>
                    <a:pt x="1552575" y="1820862"/>
                  </a:lnTo>
                  <a:lnTo>
                    <a:pt x="1484312" y="1576387"/>
                  </a:lnTo>
                  <a:lnTo>
                    <a:pt x="1444625" y="1443037"/>
                  </a:lnTo>
                  <a:lnTo>
                    <a:pt x="1412875" y="1311274"/>
                  </a:lnTo>
                  <a:lnTo>
                    <a:pt x="1385888" y="1192212"/>
                  </a:lnTo>
                  <a:lnTo>
                    <a:pt x="1373188" y="1138237"/>
                  </a:lnTo>
                  <a:lnTo>
                    <a:pt x="1366838" y="1090612"/>
                  </a:lnTo>
                  <a:lnTo>
                    <a:pt x="1365250" y="1047749"/>
                  </a:lnTo>
                  <a:lnTo>
                    <a:pt x="1365250" y="1015999"/>
                  </a:lnTo>
                  <a:lnTo>
                    <a:pt x="1370012" y="989012"/>
                  </a:lnTo>
                  <a:lnTo>
                    <a:pt x="1376362" y="979487"/>
                  </a:lnTo>
                  <a:lnTo>
                    <a:pt x="1379538" y="973137"/>
                  </a:lnTo>
                  <a:lnTo>
                    <a:pt x="1460500" y="935037"/>
                  </a:lnTo>
                  <a:lnTo>
                    <a:pt x="1738957" y="2015573"/>
                  </a:lnTo>
                  <a:lnTo>
                    <a:pt x="1749426" y="2006600"/>
                  </a:lnTo>
                  <a:lnTo>
                    <a:pt x="1758950" y="2000250"/>
                  </a:lnTo>
                  <a:lnTo>
                    <a:pt x="1773238" y="1993900"/>
                  </a:lnTo>
                  <a:lnTo>
                    <a:pt x="1785938" y="1993900"/>
                  </a:lnTo>
                  <a:lnTo>
                    <a:pt x="2264305" y="1993900"/>
                  </a:lnTo>
                  <a:lnTo>
                    <a:pt x="2257426" y="1985963"/>
                  </a:lnTo>
                  <a:lnTo>
                    <a:pt x="2244726" y="1958975"/>
                  </a:lnTo>
                  <a:lnTo>
                    <a:pt x="2236788" y="1928813"/>
                  </a:lnTo>
                  <a:lnTo>
                    <a:pt x="2233613" y="1898650"/>
                  </a:lnTo>
                  <a:lnTo>
                    <a:pt x="2236788" y="1868488"/>
                  </a:lnTo>
                  <a:lnTo>
                    <a:pt x="2244726" y="1839913"/>
                  </a:lnTo>
                  <a:lnTo>
                    <a:pt x="2260600" y="1812925"/>
                  </a:lnTo>
                  <a:lnTo>
                    <a:pt x="2278063" y="1792288"/>
                  </a:lnTo>
                  <a:lnTo>
                    <a:pt x="2301876" y="1773238"/>
                  </a:lnTo>
                  <a:lnTo>
                    <a:pt x="2328863" y="1758950"/>
                  </a:lnTo>
                  <a:lnTo>
                    <a:pt x="2359026" y="1749425"/>
                  </a:lnTo>
                  <a:lnTo>
                    <a:pt x="3084708" y="1528565"/>
                  </a:lnTo>
                  <a:lnTo>
                    <a:pt x="3311526" y="1152524"/>
                  </a:lnTo>
                  <a:lnTo>
                    <a:pt x="3349626" y="1084262"/>
                  </a:lnTo>
                  <a:lnTo>
                    <a:pt x="3368676" y="1050924"/>
                  </a:lnTo>
                  <a:lnTo>
                    <a:pt x="3389314" y="1017587"/>
                  </a:lnTo>
                  <a:lnTo>
                    <a:pt x="3413126" y="989012"/>
                  </a:lnTo>
                  <a:lnTo>
                    <a:pt x="3436938" y="958849"/>
                  </a:lnTo>
                  <a:lnTo>
                    <a:pt x="3467100" y="935037"/>
                  </a:lnTo>
                  <a:lnTo>
                    <a:pt x="3467392" y="934856"/>
                  </a:lnTo>
                  <a:lnTo>
                    <a:pt x="3475038" y="925512"/>
                  </a:lnTo>
                  <a:lnTo>
                    <a:pt x="3490912" y="911224"/>
                  </a:lnTo>
                  <a:lnTo>
                    <a:pt x="3505200" y="895349"/>
                  </a:lnTo>
                  <a:lnTo>
                    <a:pt x="3522244" y="882567"/>
                  </a:lnTo>
                  <a:lnTo>
                    <a:pt x="3517900" y="884237"/>
                  </a:lnTo>
                  <a:lnTo>
                    <a:pt x="3475038" y="895350"/>
                  </a:lnTo>
                  <a:lnTo>
                    <a:pt x="3433762" y="901700"/>
                  </a:lnTo>
                  <a:lnTo>
                    <a:pt x="3389314" y="908050"/>
                  </a:lnTo>
                  <a:lnTo>
                    <a:pt x="3344862" y="904875"/>
                  </a:lnTo>
                  <a:lnTo>
                    <a:pt x="3302000" y="901700"/>
                  </a:lnTo>
                  <a:lnTo>
                    <a:pt x="3257550" y="890587"/>
                  </a:lnTo>
                  <a:lnTo>
                    <a:pt x="3213100" y="877887"/>
                  </a:lnTo>
                  <a:lnTo>
                    <a:pt x="3171826" y="857250"/>
                  </a:lnTo>
                  <a:lnTo>
                    <a:pt x="3128962" y="836612"/>
                  </a:lnTo>
                  <a:lnTo>
                    <a:pt x="3094038" y="809625"/>
                  </a:lnTo>
                  <a:lnTo>
                    <a:pt x="3060700" y="779462"/>
                  </a:lnTo>
                  <a:lnTo>
                    <a:pt x="3030538" y="749300"/>
                  </a:lnTo>
                  <a:lnTo>
                    <a:pt x="3003550" y="714375"/>
                  </a:lnTo>
                  <a:lnTo>
                    <a:pt x="2979738" y="677862"/>
                  </a:lnTo>
                  <a:lnTo>
                    <a:pt x="2962276" y="639762"/>
                  </a:lnTo>
                  <a:lnTo>
                    <a:pt x="2944813" y="596900"/>
                  </a:lnTo>
                  <a:lnTo>
                    <a:pt x="2932113" y="555625"/>
                  </a:lnTo>
                  <a:lnTo>
                    <a:pt x="2925763" y="514350"/>
                  </a:lnTo>
                  <a:lnTo>
                    <a:pt x="2922588" y="468312"/>
                  </a:lnTo>
                  <a:lnTo>
                    <a:pt x="2922588" y="427037"/>
                  </a:lnTo>
                  <a:lnTo>
                    <a:pt x="2925763" y="382587"/>
                  </a:lnTo>
                  <a:lnTo>
                    <a:pt x="2938463" y="338137"/>
                  </a:lnTo>
                  <a:lnTo>
                    <a:pt x="2952750" y="292100"/>
                  </a:lnTo>
                  <a:lnTo>
                    <a:pt x="2971800" y="250825"/>
                  </a:lnTo>
                  <a:lnTo>
                    <a:pt x="2992438" y="212725"/>
                  </a:lnTo>
                  <a:lnTo>
                    <a:pt x="3019426" y="173037"/>
                  </a:lnTo>
                  <a:lnTo>
                    <a:pt x="3048000" y="141287"/>
                  </a:lnTo>
                  <a:lnTo>
                    <a:pt x="3078162" y="111125"/>
                  </a:lnTo>
                  <a:lnTo>
                    <a:pt x="3114676" y="84137"/>
                  </a:lnTo>
                  <a:lnTo>
                    <a:pt x="3149600" y="60325"/>
                  </a:lnTo>
                  <a:lnTo>
                    <a:pt x="3189288" y="41275"/>
                  </a:lnTo>
                  <a:lnTo>
                    <a:pt x="3230562" y="23812"/>
                  </a:lnTo>
                  <a:lnTo>
                    <a:pt x="3273426" y="12700"/>
                  </a:lnTo>
                  <a:lnTo>
                    <a:pt x="3314700" y="6350"/>
                  </a:lnTo>
                  <a:lnTo>
                    <a:pt x="3359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46FD51-F2EB-4914-90A1-21FB38E94C31}"/>
              </a:ext>
            </a:extLst>
          </p:cNvPr>
          <p:cNvGrpSpPr/>
          <p:nvPr/>
        </p:nvGrpSpPr>
        <p:grpSpPr>
          <a:xfrm>
            <a:off x="7042941" y="1909397"/>
            <a:ext cx="1082757" cy="1082757"/>
            <a:chOff x="7042941" y="1720029"/>
            <a:chExt cx="1082757" cy="1082757"/>
          </a:xfrm>
        </p:grpSpPr>
        <p:sp>
          <p:nvSpPr>
            <p:cNvPr id="36" name="KSO_Shape">
              <a:extLst>
                <a:ext uri="{FF2B5EF4-FFF2-40B4-BE49-F238E27FC236}">
                  <a16:creationId xmlns:a16="http://schemas.microsoft.com/office/drawing/2014/main" id="{3ABF31DB-B938-4D9C-9146-07E2E6C62956}"/>
                </a:ext>
              </a:extLst>
            </p:cNvPr>
            <p:cNvSpPr/>
            <p:nvPr/>
          </p:nvSpPr>
          <p:spPr>
            <a:xfrm>
              <a:off x="7042941" y="1720029"/>
              <a:ext cx="1082757" cy="1082757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A97AF8ED-07ED-4A30-82AC-A63DF2E5B3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1944" y="1972505"/>
              <a:ext cx="664752" cy="577802"/>
            </a:xfrm>
            <a:custGeom>
              <a:avLst/>
              <a:gdLst>
                <a:gd name="T0" fmla="*/ 76 w 235"/>
                <a:gd name="T1" fmla="*/ 204 h 204"/>
                <a:gd name="T2" fmla="*/ 158 w 235"/>
                <a:gd name="T3" fmla="*/ 204 h 204"/>
                <a:gd name="T4" fmla="*/ 158 w 235"/>
                <a:gd name="T5" fmla="*/ 184 h 204"/>
                <a:gd name="T6" fmla="*/ 76 w 235"/>
                <a:gd name="T7" fmla="*/ 184 h 204"/>
                <a:gd name="T8" fmla="*/ 76 w 235"/>
                <a:gd name="T9" fmla="*/ 204 h 204"/>
                <a:gd name="T10" fmla="*/ 0 w 235"/>
                <a:gd name="T11" fmla="*/ 0 h 204"/>
                <a:gd name="T12" fmla="*/ 0 w 235"/>
                <a:gd name="T13" fmla="*/ 176 h 204"/>
                <a:gd name="T14" fmla="*/ 235 w 235"/>
                <a:gd name="T15" fmla="*/ 176 h 204"/>
                <a:gd name="T16" fmla="*/ 235 w 235"/>
                <a:gd name="T17" fmla="*/ 0 h 204"/>
                <a:gd name="T18" fmla="*/ 0 w 235"/>
                <a:gd name="T19" fmla="*/ 0 h 204"/>
                <a:gd name="T20" fmla="*/ 203 w 235"/>
                <a:gd name="T21" fmla="*/ 166 h 204"/>
                <a:gd name="T22" fmla="*/ 195 w 235"/>
                <a:gd name="T23" fmla="*/ 158 h 204"/>
                <a:gd name="T24" fmla="*/ 203 w 235"/>
                <a:gd name="T25" fmla="*/ 151 h 204"/>
                <a:gd name="T26" fmla="*/ 211 w 235"/>
                <a:gd name="T27" fmla="*/ 158 h 204"/>
                <a:gd name="T28" fmla="*/ 203 w 235"/>
                <a:gd name="T29" fmla="*/ 166 h 204"/>
                <a:gd name="T30" fmla="*/ 216 w 235"/>
                <a:gd name="T31" fmla="*/ 139 h 204"/>
                <a:gd name="T32" fmla="*/ 19 w 235"/>
                <a:gd name="T33" fmla="*/ 139 h 204"/>
                <a:gd name="T34" fmla="*/ 19 w 235"/>
                <a:gd name="T35" fmla="*/ 14 h 204"/>
                <a:gd name="T36" fmla="*/ 216 w 235"/>
                <a:gd name="T37" fmla="*/ 14 h 204"/>
                <a:gd name="T38" fmla="*/ 216 w 235"/>
                <a:gd name="T39" fmla="*/ 139 h 204"/>
                <a:gd name="T40" fmla="*/ 127 w 235"/>
                <a:gd name="T41" fmla="*/ 111 h 204"/>
                <a:gd name="T42" fmla="*/ 95 w 235"/>
                <a:gd name="T43" fmla="*/ 79 h 204"/>
                <a:gd name="T44" fmla="*/ 127 w 235"/>
                <a:gd name="T45" fmla="*/ 48 h 204"/>
                <a:gd name="T46" fmla="*/ 64 w 235"/>
                <a:gd name="T47" fmla="*/ 48 h 204"/>
                <a:gd name="T48" fmla="*/ 64 w 235"/>
                <a:gd name="T49" fmla="*/ 111 h 204"/>
                <a:gd name="T50" fmla="*/ 127 w 235"/>
                <a:gd name="T51" fmla="*/ 111 h 204"/>
                <a:gd name="T52" fmla="*/ 90 w 235"/>
                <a:gd name="T53" fmla="*/ 48 h 204"/>
                <a:gd name="T54" fmla="*/ 96 w 235"/>
                <a:gd name="T55" fmla="*/ 54 h 204"/>
                <a:gd name="T56" fmla="*/ 90 w 235"/>
                <a:gd name="T57" fmla="*/ 60 h 204"/>
                <a:gd name="T58" fmla="*/ 84 w 235"/>
                <a:gd name="T59" fmla="*/ 54 h 204"/>
                <a:gd name="T60" fmla="*/ 90 w 235"/>
                <a:gd name="T61" fmla="*/ 48 h 204"/>
                <a:gd name="T62" fmla="*/ 135 w 235"/>
                <a:gd name="T63" fmla="*/ 88 h 204"/>
                <a:gd name="T64" fmla="*/ 143 w 235"/>
                <a:gd name="T65" fmla="*/ 79 h 204"/>
                <a:gd name="T66" fmla="*/ 135 w 235"/>
                <a:gd name="T67" fmla="*/ 71 h 204"/>
                <a:gd name="T68" fmla="*/ 126 w 235"/>
                <a:gd name="T69" fmla="*/ 79 h 204"/>
                <a:gd name="T70" fmla="*/ 135 w 235"/>
                <a:gd name="T71" fmla="*/ 88 h 204"/>
                <a:gd name="T72" fmla="*/ 173 w 235"/>
                <a:gd name="T73" fmla="*/ 88 h 204"/>
                <a:gd name="T74" fmla="*/ 181 w 235"/>
                <a:gd name="T75" fmla="*/ 79 h 204"/>
                <a:gd name="T76" fmla="*/ 173 w 235"/>
                <a:gd name="T77" fmla="*/ 71 h 204"/>
                <a:gd name="T78" fmla="*/ 164 w 235"/>
                <a:gd name="T79" fmla="*/ 79 h 204"/>
                <a:gd name="T80" fmla="*/ 173 w 235"/>
                <a:gd name="T81" fmla="*/ 8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204">
                  <a:moveTo>
                    <a:pt x="76" y="204"/>
                  </a:moveTo>
                  <a:cubicBezTo>
                    <a:pt x="158" y="204"/>
                    <a:pt x="158" y="204"/>
                    <a:pt x="158" y="204"/>
                  </a:cubicBezTo>
                  <a:cubicBezTo>
                    <a:pt x="158" y="184"/>
                    <a:pt x="158" y="184"/>
                    <a:pt x="158" y="184"/>
                  </a:cubicBezTo>
                  <a:cubicBezTo>
                    <a:pt x="76" y="184"/>
                    <a:pt x="76" y="184"/>
                    <a:pt x="76" y="184"/>
                  </a:cubicBezTo>
                  <a:lnTo>
                    <a:pt x="76" y="204"/>
                  </a:lnTo>
                  <a:close/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5" y="0"/>
                    <a:pt x="235" y="0"/>
                    <a:pt x="235" y="0"/>
                  </a:cubicBezTo>
                  <a:lnTo>
                    <a:pt x="0" y="0"/>
                  </a:lnTo>
                  <a:close/>
                  <a:moveTo>
                    <a:pt x="203" y="166"/>
                  </a:moveTo>
                  <a:cubicBezTo>
                    <a:pt x="199" y="166"/>
                    <a:pt x="195" y="162"/>
                    <a:pt x="195" y="158"/>
                  </a:cubicBezTo>
                  <a:cubicBezTo>
                    <a:pt x="195" y="154"/>
                    <a:pt x="199" y="151"/>
                    <a:pt x="203" y="151"/>
                  </a:cubicBezTo>
                  <a:cubicBezTo>
                    <a:pt x="207" y="151"/>
                    <a:pt x="211" y="154"/>
                    <a:pt x="211" y="158"/>
                  </a:cubicBezTo>
                  <a:cubicBezTo>
                    <a:pt x="211" y="162"/>
                    <a:pt x="207" y="166"/>
                    <a:pt x="203" y="166"/>
                  </a:cubicBezTo>
                  <a:close/>
                  <a:moveTo>
                    <a:pt x="216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6" y="14"/>
                    <a:pt x="216" y="14"/>
                    <a:pt x="216" y="14"/>
                  </a:cubicBezTo>
                  <a:lnTo>
                    <a:pt x="216" y="139"/>
                  </a:lnTo>
                  <a:close/>
                  <a:moveTo>
                    <a:pt x="127" y="111"/>
                  </a:moveTo>
                  <a:cubicBezTo>
                    <a:pt x="95" y="79"/>
                    <a:pt x="95" y="79"/>
                    <a:pt x="95" y="7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09" y="31"/>
                    <a:pt x="81" y="31"/>
                    <a:pt x="64" y="48"/>
                  </a:cubicBezTo>
                  <a:cubicBezTo>
                    <a:pt x="46" y="65"/>
                    <a:pt x="46" y="93"/>
                    <a:pt x="64" y="111"/>
                  </a:cubicBezTo>
                  <a:cubicBezTo>
                    <a:pt x="81" y="128"/>
                    <a:pt x="109" y="128"/>
                    <a:pt x="127" y="111"/>
                  </a:cubicBezTo>
                  <a:close/>
                  <a:moveTo>
                    <a:pt x="90" y="48"/>
                  </a:moveTo>
                  <a:cubicBezTo>
                    <a:pt x="94" y="48"/>
                    <a:pt x="96" y="51"/>
                    <a:pt x="96" y="54"/>
                  </a:cubicBezTo>
                  <a:cubicBezTo>
                    <a:pt x="96" y="57"/>
                    <a:pt x="94" y="60"/>
                    <a:pt x="90" y="60"/>
                  </a:cubicBezTo>
                  <a:cubicBezTo>
                    <a:pt x="87" y="60"/>
                    <a:pt x="84" y="57"/>
                    <a:pt x="84" y="54"/>
                  </a:cubicBezTo>
                  <a:cubicBezTo>
                    <a:pt x="84" y="51"/>
                    <a:pt x="87" y="48"/>
                    <a:pt x="90" y="48"/>
                  </a:cubicBezTo>
                  <a:close/>
                  <a:moveTo>
                    <a:pt x="135" y="88"/>
                  </a:moveTo>
                  <a:cubicBezTo>
                    <a:pt x="140" y="88"/>
                    <a:pt x="143" y="84"/>
                    <a:pt x="143" y="79"/>
                  </a:cubicBezTo>
                  <a:cubicBezTo>
                    <a:pt x="143" y="75"/>
                    <a:pt x="140" y="71"/>
                    <a:pt x="135" y="71"/>
                  </a:cubicBezTo>
                  <a:cubicBezTo>
                    <a:pt x="130" y="71"/>
                    <a:pt x="126" y="75"/>
                    <a:pt x="126" y="79"/>
                  </a:cubicBezTo>
                  <a:cubicBezTo>
                    <a:pt x="126" y="84"/>
                    <a:pt x="130" y="88"/>
                    <a:pt x="135" y="88"/>
                  </a:cubicBezTo>
                  <a:close/>
                  <a:moveTo>
                    <a:pt x="173" y="88"/>
                  </a:moveTo>
                  <a:cubicBezTo>
                    <a:pt x="177" y="88"/>
                    <a:pt x="181" y="84"/>
                    <a:pt x="181" y="79"/>
                  </a:cubicBezTo>
                  <a:cubicBezTo>
                    <a:pt x="181" y="75"/>
                    <a:pt x="177" y="71"/>
                    <a:pt x="173" y="71"/>
                  </a:cubicBezTo>
                  <a:cubicBezTo>
                    <a:pt x="168" y="71"/>
                    <a:pt x="164" y="75"/>
                    <a:pt x="164" y="79"/>
                  </a:cubicBezTo>
                  <a:cubicBezTo>
                    <a:pt x="164" y="84"/>
                    <a:pt x="168" y="88"/>
                    <a:pt x="173" y="8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66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0" grpId="0"/>
      <p:bldP spid="51" grpId="0"/>
      <p:bldP spid="38" grpId="0" animBg="1"/>
      <p:bldP spid="3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2D583B-65E8-437D-B0E4-839A8B80DC4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编写程序实现以下功能：斐波那契数列指的是这样一个数列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0, 1, 1, 2, 3, 5, 8, 13,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特别指出：第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项是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，第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项是第一个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。从第三项开始，每一项都等于前两项之和。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37D9FA8-DAA9-420F-8AE1-3425959B94D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F3573E-81E5-4C36-8E54-C57A8B25CDB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2.0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E32AB3-EFCC-4A0B-9F71-83AA47F8F5F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EAE173-D03E-4ED9-8FBC-0FF1E226C56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46D691-86B3-4C8C-BDBC-42B197B4F29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27699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endParaRPr lang="zh-CN" altLang="en-US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737A28-1774-4D13-869E-B7ED7DAD499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9FFD3C18-C84B-466C-8DED-381945744D2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22C8226F-3951-45E9-BE68-D207D8DD6C9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D51A389D-2172-4A3A-B5FF-4CEF33E7E405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C8788FFA-9551-4786-ABB5-EA182C02DC5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RemarkBlock">
            <a:extLst>
              <a:ext uri="{FF2B5EF4-FFF2-40B4-BE49-F238E27FC236}">
                <a16:creationId xmlns:a16="http://schemas.microsoft.com/office/drawing/2014/main" id="{289AE3BE-CEED-4819-A066-D7046991B47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RemarkTitleText">
            <a:extLst>
              <a:ext uri="{FF2B5EF4-FFF2-40B4-BE49-F238E27FC236}">
                <a16:creationId xmlns:a16="http://schemas.microsoft.com/office/drawing/2014/main" id="{D0AD974D-50C9-48BC-9E1E-A0098CD851D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986A816-7FFD-4F9F-A25C-BA3CDC6A367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BAFA5AB3-AAAA-45F6-A075-70925F3838D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E41AC5C3-E053-42E9-BB7C-4E6583FDC22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01B36C52-61B8-4FFB-856C-F8B8F3BB8A0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8CAE05C0-4A81-4AB5-AA2D-594997DD67C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8F45B6B-7E0E-446C-80F1-D6CE98D428A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01283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2D583B-65E8-437D-B0E4-839A8B80DC4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编写程序实现以下功能：计算两个输入整数的最小公倍数。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37D9FA8-DAA9-420F-8AE1-3425959B94D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F3573E-81E5-4C36-8E54-C57A8B25CDB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2.0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E32AB3-EFCC-4A0B-9F71-83AA47F8F5F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EAE173-D03E-4ED9-8FBC-0FF1E226C56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46D691-86B3-4C8C-BDBC-42B197B4F29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27699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endParaRPr lang="zh-CN" altLang="en-US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737A28-1774-4D13-869E-B7ED7DAD499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9FFD3C18-C84B-466C-8DED-381945744D2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22C8226F-3951-45E9-BE68-D207D8DD6C9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D51A389D-2172-4A3A-B5FF-4CEF33E7E405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2EEF6CAE-6A12-4607-B872-35D40AB095E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RemarkBlock">
            <a:extLst>
              <a:ext uri="{FF2B5EF4-FFF2-40B4-BE49-F238E27FC236}">
                <a16:creationId xmlns:a16="http://schemas.microsoft.com/office/drawing/2014/main" id="{25B1FBAB-0656-42CF-9A96-762DFF48EE2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RemarkTitleText">
            <a:extLst>
              <a:ext uri="{FF2B5EF4-FFF2-40B4-BE49-F238E27FC236}">
                <a16:creationId xmlns:a16="http://schemas.microsoft.com/office/drawing/2014/main" id="{9DC02B9E-7213-4237-81C4-FF027B185AD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986A816-7FFD-4F9F-A25C-BA3CDC6A367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BAFA5AB3-AAAA-45F6-A075-70925F3838D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E41AC5C3-E053-42E9-BB7C-4E6583FDC22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01B36C52-61B8-4FFB-856C-F8B8F3BB8A0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8CAE05C0-4A81-4AB5-AA2D-594997DD67C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8F45B6B-7E0E-446C-80F1-D6CE98D428A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432256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2D583B-65E8-437D-B0E4-839A8B80DC4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079917"/>
            <a:ext cx="9753600" cy="423598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编写程序实现以下功能：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五人在某天夜里合伙去捕鱼，到第二天凌晨时都疲惫不堪，于是各自找地方睡觉。</a:t>
            </a:r>
          </a:p>
          <a:p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日上三杆，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第一个醒来，他将鱼分为五份，把多余的一条鱼扔掉，拿走自己的一份。</a:t>
            </a:r>
          </a:p>
          <a:p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第二个醒来，也将鱼分为五份，把多余的一条鱼扔掉拿走自己的一份。 </a:t>
            </a:r>
          </a:p>
          <a:p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依次醒来，也按同样的方法拿鱼。</a:t>
            </a:r>
          </a:p>
          <a:p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问他们合伙至少捕了多少条鱼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37D9FA8-DAA9-420F-8AE1-3425959B94D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F3573E-81E5-4C36-8E54-C57A8B25CDB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正常使用主观题需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2.0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E32AB3-EFCC-4A0B-9F71-83AA47F8F5F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EAE173-D03E-4ED9-8FBC-0FF1E226C56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46D691-86B3-4C8C-BDBC-42B197B4F29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27699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endParaRPr lang="zh-CN" altLang="en-US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737A28-1774-4D13-869E-B7ED7DAD499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9FFD3C18-C84B-466C-8DED-381945744D2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22C8226F-3951-45E9-BE68-D207D8DD6C9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D51A389D-2172-4A3A-B5FF-4CEF33E7E405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2EEF6CAE-6A12-4607-B872-35D40AB095E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RemarkBlock">
            <a:extLst>
              <a:ext uri="{FF2B5EF4-FFF2-40B4-BE49-F238E27FC236}">
                <a16:creationId xmlns:a16="http://schemas.microsoft.com/office/drawing/2014/main" id="{25B1FBAB-0656-42CF-9A96-762DFF48EE2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RemarkTitleText">
            <a:extLst>
              <a:ext uri="{FF2B5EF4-FFF2-40B4-BE49-F238E27FC236}">
                <a16:creationId xmlns:a16="http://schemas.microsoft.com/office/drawing/2014/main" id="{9DC02B9E-7213-4237-81C4-FF027B185AD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986A816-7FFD-4F9F-A25C-BA3CDC6A367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BAFA5AB3-AAAA-45F6-A075-70925F3838D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E41AC5C3-E053-42E9-BB7C-4E6583FDC22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01B36C52-61B8-4FFB-856C-F8B8F3BB8A0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8CAE05C0-4A81-4AB5-AA2D-594997DD67C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8F45B6B-7E0E-446C-80F1-D6CE98D428A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057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362191" y="525125"/>
            <a:ext cx="3467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修改多个变量的值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7628A0A-E100-4FA8-9BB3-2F48580F8F22}"/>
              </a:ext>
            </a:extLst>
          </p:cNvPr>
          <p:cNvGrpSpPr/>
          <p:nvPr/>
        </p:nvGrpSpPr>
        <p:grpSpPr>
          <a:xfrm>
            <a:off x="4518370" y="2902794"/>
            <a:ext cx="1524000" cy="1524000"/>
            <a:chOff x="4538249" y="1807005"/>
            <a:chExt cx="1524000" cy="1524000"/>
          </a:xfrm>
        </p:grpSpPr>
        <p:sp>
          <p:nvSpPr>
            <p:cNvPr id="5" name="泪滴形 4">
              <a:extLst>
                <a:ext uri="{FF2B5EF4-FFF2-40B4-BE49-F238E27FC236}">
                  <a16:creationId xmlns:a16="http://schemas.microsoft.com/office/drawing/2014/main" id="{833147A2-4A19-467E-AF0D-A0DC95FA95D3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314850-95C9-4C36-B5C4-65728E853F9B}"/>
                </a:ext>
              </a:extLst>
            </p:cNvPr>
            <p:cNvSpPr/>
            <p:nvPr/>
          </p:nvSpPr>
          <p:spPr>
            <a:xfrm>
              <a:off x="5136412" y="2173471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67CC659-A0F8-4166-8490-17AC01518EEB}"/>
              </a:ext>
            </a:extLst>
          </p:cNvPr>
          <p:cNvGrpSpPr/>
          <p:nvPr/>
        </p:nvGrpSpPr>
        <p:grpSpPr>
          <a:xfrm>
            <a:off x="6137894" y="2381295"/>
            <a:ext cx="1524000" cy="1524000"/>
            <a:chOff x="6157773" y="1285506"/>
            <a:chExt cx="1524000" cy="1524000"/>
          </a:xfrm>
        </p:grpSpPr>
        <p:sp>
          <p:nvSpPr>
            <p:cNvPr id="20" name="泪滴形 19">
              <a:extLst>
                <a:ext uri="{FF2B5EF4-FFF2-40B4-BE49-F238E27FC236}">
                  <a16:creationId xmlns:a16="http://schemas.microsoft.com/office/drawing/2014/main" id="{0540F78F-460F-4653-B229-6A303F9BF97C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19304BF-55C1-4D63-B60B-D490BEB6CEE4}"/>
                </a:ext>
              </a:extLst>
            </p:cNvPr>
            <p:cNvSpPr/>
            <p:nvPr/>
          </p:nvSpPr>
          <p:spPr>
            <a:xfrm>
              <a:off x="6750495" y="1862840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E035C0F-0ED7-4214-AFD4-98F2C130CF04}"/>
              </a:ext>
            </a:extLst>
          </p:cNvPr>
          <p:cNvCxnSpPr>
            <a:cxnSpLocks/>
          </p:cNvCxnSpPr>
          <p:nvPr/>
        </p:nvCxnSpPr>
        <p:spPr>
          <a:xfrm flipH="1" flipV="1">
            <a:off x="1904171" y="3684759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DFAAC37-0C73-4B50-AAA1-2C5BC65180AE}"/>
              </a:ext>
            </a:extLst>
          </p:cNvPr>
          <p:cNvCxnSpPr>
            <a:cxnSpLocks/>
          </p:cNvCxnSpPr>
          <p:nvPr/>
        </p:nvCxnSpPr>
        <p:spPr>
          <a:xfrm flipV="1">
            <a:off x="7697648" y="3205396"/>
            <a:ext cx="2874273" cy="1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B6D9B5E-2019-47CB-97B0-831A94C2474E}"/>
              </a:ext>
            </a:extLst>
          </p:cNvPr>
          <p:cNvSpPr/>
          <p:nvPr/>
        </p:nvSpPr>
        <p:spPr>
          <a:xfrm>
            <a:off x="2561035" y="4124739"/>
            <a:ext cx="3244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x,y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=5,10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FAFBBD9-80FE-4808-9317-CA455F1708FB}"/>
              </a:ext>
            </a:extLst>
          </p:cNvPr>
          <p:cNvSpPr/>
          <p:nvPr/>
        </p:nvSpPr>
        <p:spPr>
          <a:xfrm>
            <a:off x="8392607" y="3500092"/>
            <a:ext cx="321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x,y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=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y,x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625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362192" y="477138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修改多个变量的值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242872" y="111495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816280" y="1724352"/>
            <a:ext cx="928936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对于赋值运算，会先计算赋值运算符右边的表达式的值，再将计算结果赋给左边的变量。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88526" y="1696578"/>
            <a:ext cx="9625451" cy="125395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DF7B1F-5F85-4329-868A-40B9E312FA57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7C3EA08-641D-4238-B293-868E026B5345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19" name="Freeform 138">
                <a:extLst>
                  <a:ext uri="{FF2B5EF4-FFF2-40B4-BE49-F238E27FC236}">
                    <a16:creationId xmlns:a16="http://schemas.microsoft.com/office/drawing/2014/main" id="{28DD5A09-2419-452C-B173-000D1E0B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Freeform 137">
                <a:extLst>
                  <a:ext uri="{FF2B5EF4-FFF2-40B4-BE49-F238E27FC236}">
                    <a16:creationId xmlns:a16="http://schemas.microsoft.com/office/drawing/2014/main" id="{2D80D8B5-8258-4680-A645-0C8CA457F3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" name="Freeform 138">
                <a:extLst>
                  <a:ext uri="{FF2B5EF4-FFF2-40B4-BE49-F238E27FC236}">
                    <a16:creationId xmlns:a16="http://schemas.microsoft.com/office/drawing/2014/main" id="{7438A8E0-1EAC-49C2-8F6E-B0D9F6868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" name="Freeform 139">
                <a:extLst>
                  <a:ext uri="{FF2B5EF4-FFF2-40B4-BE49-F238E27FC236}">
                    <a16:creationId xmlns:a16="http://schemas.microsoft.com/office/drawing/2014/main" id="{3A97066D-7DEB-4C0F-BC46-638901D92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7" name="Freeform 140">
                <a:extLst>
                  <a:ext uri="{FF2B5EF4-FFF2-40B4-BE49-F238E27FC236}">
                    <a16:creationId xmlns:a16="http://schemas.microsoft.com/office/drawing/2014/main" id="{C59EB290-539B-4FEE-96CB-82C00759D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:a16="http://schemas.microsoft.com/office/drawing/2014/main" id="{9A4636D2-88CD-4851-8D9D-F93B8A4088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59796A91-D9B3-4BB9-B8D7-EBCAD60F741C}"/>
              </a:ext>
            </a:extLst>
          </p:cNvPr>
          <p:cNvSpPr/>
          <p:nvPr/>
        </p:nvSpPr>
        <p:spPr>
          <a:xfrm>
            <a:off x="1844033" y="3308269"/>
            <a:ext cx="946434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因此，第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行代码会先将赋值运算符右侧的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的值得到，再将它们分别赋给左边的变量。</a:t>
            </a:r>
          </a:p>
        </p:txBody>
      </p:sp>
      <p:sp>
        <p:nvSpPr>
          <p:cNvPr id="24" name="KSO_Shape">
            <a:extLst>
              <a:ext uri="{FF2B5EF4-FFF2-40B4-BE49-F238E27FC236}">
                <a16:creationId xmlns:a16="http://schemas.microsoft.com/office/drawing/2014/main" id="{9F71DD44-AA98-40D5-9B5E-BCA2482A1C0B}"/>
              </a:ext>
            </a:extLst>
          </p:cNvPr>
          <p:cNvSpPr/>
          <p:nvPr/>
        </p:nvSpPr>
        <p:spPr>
          <a:xfrm>
            <a:off x="1816280" y="3280495"/>
            <a:ext cx="9625451" cy="125395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969C79F-0825-4AE6-ADA3-154EE90ED1CD}"/>
              </a:ext>
            </a:extLst>
          </p:cNvPr>
          <p:cNvSpPr/>
          <p:nvPr/>
        </p:nvSpPr>
        <p:spPr>
          <a:xfrm>
            <a:off x="1844034" y="4892186"/>
            <a:ext cx="928936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取出右侧的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的值后，第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行代码转换为“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x,y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=10,5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，然后再执行赋值运算，即将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赋给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赋给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D1F790-428C-42C0-9398-E92F430D5D63}"/>
              </a:ext>
            </a:extLst>
          </p:cNvPr>
          <p:cNvSpPr/>
          <p:nvPr/>
        </p:nvSpPr>
        <p:spPr>
          <a:xfrm>
            <a:off x="1816280" y="4864412"/>
            <a:ext cx="9625451" cy="125395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914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  <p:bldP spid="22" grpId="0"/>
      <p:bldP spid="24" grpId="0" animBg="1"/>
      <p:bldP spid="25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049742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7" y="224926"/>
            <a:ext cx="1144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课程概况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F3925EA-9982-4EF6-B7E3-753853DED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277" y="136170"/>
            <a:ext cx="778089" cy="778089"/>
          </a:xfrm>
          <a:prstGeom prst="rect">
            <a:avLst/>
          </a:prstGeom>
        </p:spPr>
      </p:pic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39013F62-7D10-4FB0-8DA9-8E4BB01E4861}"/>
              </a:ext>
            </a:extLst>
          </p:cNvPr>
          <p:cNvSpPr>
            <a:spLocks noGrp="1"/>
          </p:cNvSpPr>
          <p:nvPr/>
        </p:nvSpPr>
        <p:spPr>
          <a:xfrm>
            <a:off x="597159" y="1211681"/>
            <a:ext cx="10997682" cy="5421393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sz="24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课程类型</a:t>
            </a:r>
            <a:endParaRPr lang="en-US" altLang="zh-CN" sz="3600" b="1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/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D</a:t>
            </a:r>
            <a:r>
              <a:rPr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类课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（专业选修课）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r>
              <a:rPr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学分</a:t>
            </a:r>
            <a:endParaRPr lang="en-US" altLang="zh-CN" sz="3600" b="1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/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2.5</a:t>
            </a:r>
          </a:p>
          <a:p>
            <a:r>
              <a:rPr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总学时</a:t>
            </a:r>
            <a:endParaRPr lang="en-US" altLang="zh-CN" sz="3600" b="1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/>
            <a:r>
              <a:rPr lang="en-US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52</a:t>
            </a:r>
            <a:r>
              <a:rPr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学时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r>
              <a:rPr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授课对象</a:t>
            </a:r>
            <a:endParaRPr lang="en-US" altLang="zh-CN" sz="3600" b="1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/>
            <a:r>
              <a:rPr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计算机、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物联网、</a:t>
            </a:r>
            <a:r>
              <a:rPr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信息安全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等</a:t>
            </a:r>
            <a:r>
              <a:rPr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专业二年级学生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7234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BE23C13-9569-4742-8422-D1D31467F42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435528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请写出下面程序的输出结果。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test='Python'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Test=27.5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print(test)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test=15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print(Test)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E114626-F8E9-4279-8AB7-DF12AFCB7D4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1FF2AC-8DA7-4505-BEEC-83447F0747A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正常使用填空题需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3.0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AC0E8DF-3E75-4E81-9AF0-0FDE30C4782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1CB650B7-7BDB-4E87-A3B9-CFCC664052B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31E6976D-A377-48FE-ACA3-4EE2C64B269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920A5D9F-0932-4319-BCFA-2137943CE2B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21DC059E-2604-40D0-9B52-E4CDDFDD274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FD6A1AA-32DD-458A-ACF3-1C6B7E32C90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873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0762FA-FDB6-4DA3-AE87-2AE46E41681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4073187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下面程序运行结果为“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 5”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，请将程序补充完整（每个空只能填写一条语句）。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x=5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y=10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____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____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x,y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0B218FC-A984-4C83-9468-2180F4EB3D6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A52AD5-4773-47FE-AF69-377B112F06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正常使用填空题需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3.0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6AF824F-8FA9-4FCB-A61B-2F8497A4A8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5102212E-DD4B-497D-B544-90F18244B51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F91B2749-8DCF-4160-9CB4-BBA5D5785F9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0541C9C0-6695-4689-8BAE-2BA83BCCF1F5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1259503C-939B-48B3-8B1E-3B74CD11126B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DFEBFE-2602-40D3-A032-8815ADA324C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270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2234326" y="2756174"/>
            <a:ext cx="7766393" cy="1360642"/>
            <a:chOff x="3050891" y="2668522"/>
            <a:chExt cx="7766393" cy="136064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3080871" y="2705725"/>
              <a:ext cx="773641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Number</a:t>
              </a: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3050891" y="2668522"/>
              <a:ext cx="773641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Number</a:t>
              </a: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数据类型概述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DF30CE-360A-4649-9B13-C48EF2C9C252}"/>
              </a:ext>
            </a:extLst>
          </p:cNvPr>
          <p:cNvSpPr txBox="1"/>
          <p:nvPr/>
        </p:nvSpPr>
        <p:spPr>
          <a:xfrm>
            <a:off x="1172788" y="3244334"/>
            <a:ext cx="10078307" cy="1200325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marL="342900" lvl="0" indent="-342900" defTabSz="96414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Number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（数字）、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String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（字符串）、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List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（列表）、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Tuple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（元组）、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Set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（集合）、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Dictionary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（字典）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7CFD4AB-6FF5-4E56-B02D-9858B40B3F2D}"/>
              </a:ext>
            </a:extLst>
          </p:cNvPr>
          <p:cNvGrpSpPr/>
          <p:nvPr/>
        </p:nvGrpSpPr>
        <p:grpSpPr>
          <a:xfrm>
            <a:off x="1177640" y="1220938"/>
            <a:ext cx="9773662" cy="656252"/>
            <a:chOff x="-8553" y="2593913"/>
            <a:chExt cx="1864069" cy="1096904"/>
          </a:xfrm>
        </p:grpSpPr>
        <p:sp>
          <p:nvSpPr>
            <p:cNvPr id="23" name="圆角矩形 32">
              <a:extLst>
                <a:ext uri="{FF2B5EF4-FFF2-40B4-BE49-F238E27FC236}">
                  <a16:creationId xmlns:a16="http://schemas.microsoft.com/office/drawing/2014/main" id="{AC95FDD9-E474-4AC0-808B-83CE88F06EF3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8A08C19-3C0D-4CB3-9933-A1C19D674DEF}"/>
                </a:ext>
              </a:extLst>
            </p:cNvPr>
            <p:cNvSpPr txBox="1"/>
            <p:nvPr/>
          </p:nvSpPr>
          <p:spPr>
            <a:xfrm>
              <a:off x="51567" y="2751743"/>
              <a:ext cx="1741979" cy="771651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一种编程语言所支持的数据类型决定了该编程语言所能保存的数据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A5069E4-57E0-4966-BAFA-0F90F2FD67BC}"/>
              </a:ext>
            </a:extLst>
          </p:cNvPr>
          <p:cNvGrpSpPr/>
          <p:nvPr/>
        </p:nvGrpSpPr>
        <p:grpSpPr>
          <a:xfrm>
            <a:off x="1172788" y="2377012"/>
            <a:ext cx="9773662" cy="656252"/>
            <a:chOff x="-8553" y="2593913"/>
            <a:chExt cx="1864069" cy="1096904"/>
          </a:xfrm>
        </p:grpSpPr>
        <p:sp>
          <p:nvSpPr>
            <p:cNvPr id="29" name="圆角矩形 32">
              <a:extLst>
                <a:ext uri="{FF2B5EF4-FFF2-40B4-BE49-F238E27FC236}">
                  <a16:creationId xmlns:a16="http://schemas.microsoft.com/office/drawing/2014/main" id="{7B5635CE-671D-4A70-A620-11FBE201E185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30020C5-0A89-48CE-9B9F-C929926B83DD}"/>
                </a:ext>
              </a:extLst>
            </p:cNvPr>
            <p:cNvSpPr txBox="1"/>
            <p:nvPr/>
          </p:nvSpPr>
          <p:spPr>
            <a:xfrm>
              <a:off x="51567" y="2751743"/>
              <a:ext cx="1741979" cy="771651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Python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语言常用的内置数据类型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F3B89E2-71FD-49CF-B45E-48A337F4E678}"/>
              </a:ext>
            </a:extLst>
          </p:cNvPr>
          <p:cNvSpPr txBox="1"/>
          <p:nvPr/>
        </p:nvSpPr>
        <p:spPr>
          <a:xfrm>
            <a:off x="1177638" y="5637063"/>
            <a:ext cx="10078307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marL="342900" lvl="0" indent="-342900" defTabSz="964149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int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（整型）、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float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（浮点型）、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complex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（复数类型）。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68D3C9C-76C0-4044-A287-6240107A1574}"/>
              </a:ext>
            </a:extLst>
          </p:cNvPr>
          <p:cNvGrpSpPr/>
          <p:nvPr/>
        </p:nvGrpSpPr>
        <p:grpSpPr>
          <a:xfrm>
            <a:off x="1172788" y="4625313"/>
            <a:ext cx="9773662" cy="656252"/>
            <a:chOff x="-8553" y="2593913"/>
            <a:chExt cx="1864069" cy="1096904"/>
          </a:xfrm>
        </p:grpSpPr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9421F70B-1099-4FE5-9ACD-8631BBB7CCF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4A583D5-80BC-47A6-AA4C-C83CA2BAC314}"/>
                </a:ext>
              </a:extLst>
            </p:cNvPr>
            <p:cNvSpPr txBox="1"/>
            <p:nvPr/>
          </p:nvSpPr>
          <p:spPr>
            <a:xfrm>
              <a:off x="51567" y="2751743"/>
              <a:ext cx="1741979" cy="771651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Python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中有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3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种不同的数字类型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68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47713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整型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552919" y="1167992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整型数字包括正整数、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和负整数，不带小数点，无大小限制</a:t>
            </a:r>
          </a:p>
        </p:txBody>
      </p:sp>
      <p:sp>
        <p:nvSpPr>
          <p:cNvPr id="39" name="TextBox 107">
            <a:extLst>
              <a:ext uri="{FF2B5EF4-FFF2-40B4-BE49-F238E27FC236}">
                <a16:creationId xmlns:a16="http://schemas.microsoft.com/office/drawing/2014/main" id="{5C3EA55D-8601-4EA2-B52F-5BE99A441E6E}"/>
              </a:ext>
            </a:extLst>
          </p:cNvPr>
          <p:cNvSpPr txBox="1"/>
          <p:nvPr/>
        </p:nvSpPr>
        <p:spPr>
          <a:xfrm>
            <a:off x="1579224" y="3020544"/>
            <a:ext cx="9033550" cy="545884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不加任何前缀为十进制整数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BCEA30-415D-4E2D-A27F-266C3D1024B8}"/>
              </a:ext>
            </a:extLst>
          </p:cNvPr>
          <p:cNvGrpSpPr/>
          <p:nvPr/>
        </p:nvGrpSpPr>
        <p:grpSpPr>
          <a:xfrm>
            <a:off x="416122" y="2277292"/>
            <a:ext cx="877274" cy="877274"/>
            <a:chOff x="1184655" y="3843886"/>
            <a:chExt cx="877274" cy="877274"/>
          </a:xfrm>
        </p:grpSpPr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E2E35AEF-98C0-46D3-96C3-A248FB2E7CEC}"/>
                </a:ext>
              </a:extLst>
            </p:cNvPr>
            <p:cNvSpPr/>
            <p:nvPr/>
          </p:nvSpPr>
          <p:spPr>
            <a:xfrm>
              <a:off x="1184655" y="384388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42" name="KSO_Shape">
              <a:extLst>
                <a:ext uri="{FF2B5EF4-FFF2-40B4-BE49-F238E27FC236}">
                  <a16:creationId xmlns:a16="http://schemas.microsoft.com/office/drawing/2014/main" id="{919DB801-8521-4ADA-AF55-F91B647B5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011" y="3954003"/>
              <a:ext cx="646190" cy="648477"/>
            </a:xfrm>
            <a:custGeom>
              <a:avLst/>
              <a:gdLst>
                <a:gd name="T0" fmla="*/ 1471281 w 3950"/>
                <a:gd name="T1" fmla="*/ 1585004 h 3962"/>
                <a:gd name="T2" fmla="*/ 1291856 w 3950"/>
                <a:gd name="T3" fmla="*/ 1800397 h 3962"/>
                <a:gd name="T4" fmla="*/ 0 w 3950"/>
                <a:gd name="T5" fmla="*/ 1620903 h 3962"/>
                <a:gd name="T6" fmla="*/ 179425 w 3950"/>
                <a:gd name="T7" fmla="*/ 5453 h 3962"/>
                <a:gd name="T8" fmla="*/ 963441 w 3950"/>
                <a:gd name="T9" fmla="*/ 5453 h 3962"/>
                <a:gd name="T10" fmla="*/ 968438 w 3950"/>
                <a:gd name="T11" fmla="*/ 5453 h 3962"/>
                <a:gd name="T12" fmla="*/ 968892 w 3950"/>
                <a:gd name="T13" fmla="*/ 5907 h 3962"/>
                <a:gd name="T14" fmla="*/ 1471281 w 3950"/>
                <a:gd name="T15" fmla="*/ 543936 h 3962"/>
                <a:gd name="T16" fmla="*/ 1474006 w 3950"/>
                <a:gd name="T17" fmla="*/ 552570 h 3962"/>
                <a:gd name="T18" fmla="*/ 1471281 w 3950"/>
                <a:gd name="T19" fmla="*/ 974723 h 3962"/>
                <a:gd name="T20" fmla="*/ 1794245 w 3950"/>
                <a:gd name="T21" fmla="*/ 1154217 h 3962"/>
                <a:gd name="T22" fmla="*/ 1614821 w 3950"/>
                <a:gd name="T23" fmla="*/ 1585004 h 3962"/>
                <a:gd name="T24" fmla="*/ 968892 w 3950"/>
                <a:gd name="T25" fmla="*/ 364442 h 3962"/>
                <a:gd name="T26" fmla="*/ 1355450 w 3950"/>
                <a:gd name="T27" fmla="*/ 543936 h 3962"/>
                <a:gd name="T28" fmla="*/ 1399965 w 3950"/>
                <a:gd name="T29" fmla="*/ 615734 h 3962"/>
                <a:gd name="T30" fmla="*/ 897123 w 3950"/>
                <a:gd name="T31" fmla="*/ 436240 h 3962"/>
                <a:gd name="T32" fmla="*/ 251194 w 3950"/>
                <a:gd name="T33" fmla="*/ 77251 h 3962"/>
                <a:gd name="T34" fmla="*/ 71770 w 3950"/>
                <a:gd name="T35" fmla="*/ 1549105 h 3962"/>
                <a:gd name="T36" fmla="*/ 1220087 w 3950"/>
                <a:gd name="T37" fmla="*/ 1728599 h 3962"/>
                <a:gd name="T38" fmla="*/ 574158 w 3950"/>
                <a:gd name="T39" fmla="*/ 1585004 h 3962"/>
                <a:gd name="T40" fmla="*/ 394734 w 3950"/>
                <a:gd name="T41" fmla="*/ 1154217 h 3962"/>
                <a:gd name="T42" fmla="*/ 1399965 w 3950"/>
                <a:gd name="T43" fmla="*/ 974723 h 3962"/>
                <a:gd name="T44" fmla="*/ 1254609 w 3950"/>
                <a:gd name="T45" fmla="*/ 1147401 h 3962"/>
                <a:gd name="T46" fmla="*/ 1121517 w 3950"/>
                <a:gd name="T47" fmla="*/ 1246464 h 3962"/>
                <a:gd name="T48" fmla="*/ 987062 w 3950"/>
                <a:gd name="T49" fmla="*/ 1147401 h 3962"/>
                <a:gd name="T50" fmla="*/ 977523 w 3950"/>
                <a:gd name="T51" fmla="*/ 1455950 h 3962"/>
                <a:gd name="T52" fmla="*/ 1120608 w 3950"/>
                <a:gd name="T53" fmla="*/ 1349162 h 3962"/>
                <a:gd name="T54" fmla="*/ 1264148 w 3950"/>
                <a:gd name="T55" fmla="*/ 1455950 h 3962"/>
                <a:gd name="T56" fmla="*/ 1254609 w 3950"/>
                <a:gd name="T57" fmla="*/ 1147401 h 3962"/>
                <a:gd name="T58" fmla="*/ 957536 w 3950"/>
                <a:gd name="T59" fmla="*/ 1147401 h 3962"/>
                <a:gd name="T60" fmla="*/ 712701 w 3950"/>
                <a:gd name="T61" fmla="*/ 1199659 h 3962"/>
                <a:gd name="T62" fmla="*/ 804003 w 3950"/>
                <a:gd name="T63" fmla="*/ 1455950 h 3962"/>
                <a:gd name="T64" fmla="*/ 866688 w 3950"/>
                <a:gd name="T65" fmla="*/ 1199659 h 3962"/>
                <a:gd name="T66" fmla="*/ 1529424 w 3950"/>
                <a:gd name="T67" fmla="*/ 1147401 h 3962"/>
                <a:gd name="T68" fmla="*/ 1284589 w 3950"/>
                <a:gd name="T69" fmla="*/ 1199659 h 3962"/>
                <a:gd name="T70" fmla="*/ 1375891 w 3950"/>
                <a:gd name="T71" fmla="*/ 1455950 h 3962"/>
                <a:gd name="T72" fmla="*/ 1438121 w 3950"/>
                <a:gd name="T73" fmla="*/ 1199659 h 3962"/>
                <a:gd name="T74" fmla="*/ 1529424 w 3950"/>
                <a:gd name="T75" fmla="*/ 1147401 h 3962"/>
                <a:gd name="T76" fmla="*/ 753583 w 3950"/>
                <a:gd name="T77" fmla="*/ 651633 h 3962"/>
                <a:gd name="T78" fmla="*/ 179425 w 3950"/>
                <a:gd name="T79" fmla="*/ 723431 h 3962"/>
                <a:gd name="T80" fmla="*/ 179425 w 3950"/>
                <a:gd name="T81" fmla="*/ 364442 h 3962"/>
                <a:gd name="T82" fmla="*/ 753583 w 3950"/>
                <a:gd name="T83" fmla="*/ 436240 h 3962"/>
                <a:gd name="T84" fmla="*/ 179425 w 3950"/>
                <a:gd name="T85" fmla="*/ 364442 h 3962"/>
                <a:gd name="T86" fmla="*/ 753583 w 3950"/>
                <a:gd name="T87" fmla="*/ 220846 h 3962"/>
                <a:gd name="T88" fmla="*/ 179425 w 3950"/>
                <a:gd name="T89" fmla="*/ 292644 h 3962"/>
                <a:gd name="T90" fmla="*/ 538274 w 3950"/>
                <a:gd name="T91" fmla="*/ 579835 h 3962"/>
                <a:gd name="T92" fmla="*/ 179425 w 3950"/>
                <a:gd name="T93" fmla="*/ 508037 h 3962"/>
                <a:gd name="T94" fmla="*/ 538274 w 3950"/>
                <a:gd name="T95" fmla="*/ 579835 h 3962"/>
                <a:gd name="T96" fmla="*/ 179425 w 3950"/>
                <a:gd name="T97" fmla="*/ 867026 h 3962"/>
                <a:gd name="T98" fmla="*/ 394734 w 3950"/>
                <a:gd name="T99" fmla="*/ 795228 h 396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950" h="3962">
                  <a:moveTo>
                    <a:pt x="3555" y="3488"/>
                  </a:moveTo>
                  <a:cubicBezTo>
                    <a:pt x="3239" y="3488"/>
                    <a:pt x="3239" y="3488"/>
                    <a:pt x="3239" y="3488"/>
                  </a:cubicBezTo>
                  <a:cubicBezTo>
                    <a:pt x="3239" y="3567"/>
                    <a:pt x="3239" y="3567"/>
                    <a:pt x="3239" y="3567"/>
                  </a:cubicBezTo>
                  <a:cubicBezTo>
                    <a:pt x="3239" y="3785"/>
                    <a:pt x="3063" y="3962"/>
                    <a:pt x="2844" y="3962"/>
                  </a:cubicBezTo>
                  <a:cubicBezTo>
                    <a:pt x="395" y="3962"/>
                    <a:pt x="395" y="3962"/>
                    <a:pt x="395" y="3962"/>
                  </a:cubicBezTo>
                  <a:cubicBezTo>
                    <a:pt x="177" y="3962"/>
                    <a:pt x="0" y="3785"/>
                    <a:pt x="0" y="356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189"/>
                    <a:pt x="177" y="12"/>
                    <a:pt x="395" y="12"/>
                  </a:cubicBezTo>
                  <a:cubicBezTo>
                    <a:pt x="1975" y="12"/>
                    <a:pt x="1975" y="12"/>
                    <a:pt x="1975" y="12"/>
                  </a:cubicBezTo>
                  <a:cubicBezTo>
                    <a:pt x="2121" y="12"/>
                    <a:pt x="2121" y="12"/>
                    <a:pt x="2121" y="12"/>
                  </a:cubicBezTo>
                  <a:cubicBezTo>
                    <a:pt x="2121" y="0"/>
                    <a:pt x="2121" y="0"/>
                    <a:pt x="2121" y="0"/>
                  </a:cubicBezTo>
                  <a:cubicBezTo>
                    <a:pt x="2132" y="12"/>
                    <a:pt x="2132" y="12"/>
                    <a:pt x="2132" y="12"/>
                  </a:cubicBezTo>
                  <a:cubicBezTo>
                    <a:pt x="2133" y="12"/>
                    <a:pt x="2133" y="12"/>
                    <a:pt x="2133" y="12"/>
                  </a:cubicBezTo>
                  <a:cubicBezTo>
                    <a:pt x="2133" y="13"/>
                    <a:pt x="2133" y="13"/>
                    <a:pt x="2133" y="13"/>
                  </a:cubicBezTo>
                  <a:cubicBezTo>
                    <a:pt x="3227" y="1197"/>
                    <a:pt x="3227" y="1197"/>
                    <a:pt x="3227" y="1197"/>
                  </a:cubicBezTo>
                  <a:cubicBezTo>
                    <a:pt x="3239" y="1197"/>
                    <a:pt x="3239" y="1197"/>
                    <a:pt x="3239" y="1197"/>
                  </a:cubicBezTo>
                  <a:cubicBezTo>
                    <a:pt x="3239" y="1210"/>
                    <a:pt x="3239" y="1210"/>
                    <a:pt x="3239" y="1210"/>
                  </a:cubicBezTo>
                  <a:cubicBezTo>
                    <a:pt x="3245" y="1216"/>
                    <a:pt x="3245" y="1216"/>
                    <a:pt x="3245" y="1216"/>
                  </a:cubicBezTo>
                  <a:cubicBezTo>
                    <a:pt x="3239" y="1216"/>
                    <a:pt x="3239" y="1216"/>
                    <a:pt x="3239" y="1216"/>
                  </a:cubicBezTo>
                  <a:cubicBezTo>
                    <a:pt x="3239" y="2145"/>
                    <a:pt x="3239" y="2145"/>
                    <a:pt x="3239" y="2145"/>
                  </a:cubicBezTo>
                  <a:cubicBezTo>
                    <a:pt x="3555" y="2145"/>
                    <a:pt x="3555" y="2145"/>
                    <a:pt x="3555" y="2145"/>
                  </a:cubicBezTo>
                  <a:cubicBezTo>
                    <a:pt x="3774" y="2145"/>
                    <a:pt x="3950" y="2322"/>
                    <a:pt x="3950" y="2540"/>
                  </a:cubicBezTo>
                  <a:cubicBezTo>
                    <a:pt x="3950" y="3093"/>
                    <a:pt x="3950" y="3093"/>
                    <a:pt x="3950" y="3093"/>
                  </a:cubicBezTo>
                  <a:cubicBezTo>
                    <a:pt x="3950" y="3311"/>
                    <a:pt x="3774" y="3488"/>
                    <a:pt x="3555" y="3488"/>
                  </a:cubicBezTo>
                  <a:close/>
                  <a:moveTo>
                    <a:pt x="2133" y="296"/>
                  </a:moveTo>
                  <a:cubicBezTo>
                    <a:pt x="2133" y="802"/>
                    <a:pt x="2133" y="802"/>
                    <a:pt x="2133" y="802"/>
                  </a:cubicBezTo>
                  <a:cubicBezTo>
                    <a:pt x="2133" y="1020"/>
                    <a:pt x="2310" y="1197"/>
                    <a:pt x="2528" y="1197"/>
                  </a:cubicBezTo>
                  <a:cubicBezTo>
                    <a:pt x="2984" y="1197"/>
                    <a:pt x="2984" y="1197"/>
                    <a:pt x="2984" y="1197"/>
                  </a:cubicBezTo>
                  <a:lnTo>
                    <a:pt x="2133" y="296"/>
                  </a:lnTo>
                  <a:close/>
                  <a:moveTo>
                    <a:pt x="3082" y="1355"/>
                  </a:moveTo>
                  <a:cubicBezTo>
                    <a:pt x="2371" y="1355"/>
                    <a:pt x="2371" y="1355"/>
                    <a:pt x="2371" y="1355"/>
                  </a:cubicBezTo>
                  <a:cubicBezTo>
                    <a:pt x="2152" y="1355"/>
                    <a:pt x="1975" y="1178"/>
                    <a:pt x="1975" y="960"/>
                  </a:cubicBezTo>
                  <a:cubicBezTo>
                    <a:pt x="1975" y="170"/>
                    <a:pt x="1975" y="170"/>
                    <a:pt x="1975" y="170"/>
                  </a:cubicBezTo>
                  <a:cubicBezTo>
                    <a:pt x="553" y="170"/>
                    <a:pt x="553" y="170"/>
                    <a:pt x="553" y="170"/>
                  </a:cubicBezTo>
                  <a:cubicBezTo>
                    <a:pt x="335" y="170"/>
                    <a:pt x="158" y="347"/>
                    <a:pt x="158" y="565"/>
                  </a:cubicBezTo>
                  <a:cubicBezTo>
                    <a:pt x="158" y="3409"/>
                    <a:pt x="158" y="3409"/>
                    <a:pt x="158" y="3409"/>
                  </a:cubicBezTo>
                  <a:cubicBezTo>
                    <a:pt x="158" y="3627"/>
                    <a:pt x="335" y="3804"/>
                    <a:pt x="553" y="3804"/>
                  </a:cubicBezTo>
                  <a:cubicBezTo>
                    <a:pt x="2686" y="3804"/>
                    <a:pt x="2686" y="3804"/>
                    <a:pt x="2686" y="3804"/>
                  </a:cubicBezTo>
                  <a:cubicBezTo>
                    <a:pt x="2877" y="3804"/>
                    <a:pt x="3037" y="3668"/>
                    <a:pt x="3073" y="3488"/>
                  </a:cubicBezTo>
                  <a:cubicBezTo>
                    <a:pt x="1264" y="3488"/>
                    <a:pt x="1264" y="3488"/>
                    <a:pt x="1264" y="3488"/>
                  </a:cubicBezTo>
                  <a:cubicBezTo>
                    <a:pt x="1046" y="3488"/>
                    <a:pt x="869" y="3311"/>
                    <a:pt x="869" y="3093"/>
                  </a:cubicBezTo>
                  <a:cubicBezTo>
                    <a:pt x="869" y="2540"/>
                    <a:pt x="869" y="2540"/>
                    <a:pt x="869" y="2540"/>
                  </a:cubicBezTo>
                  <a:cubicBezTo>
                    <a:pt x="869" y="2322"/>
                    <a:pt x="1046" y="2145"/>
                    <a:pt x="1264" y="2145"/>
                  </a:cubicBezTo>
                  <a:cubicBezTo>
                    <a:pt x="3082" y="2145"/>
                    <a:pt x="3082" y="2145"/>
                    <a:pt x="3082" y="2145"/>
                  </a:cubicBezTo>
                  <a:lnTo>
                    <a:pt x="3082" y="1355"/>
                  </a:lnTo>
                  <a:close/>
                  <a:moveTo>
                    <a:pt x="2762" y="2525"/>
                  </a:moveTo>
                  <a:cubicBezTo>
                    <a:pt x="2603" y="2525"/>
                    <a:pt x="2603" y="2525"/>
                    <a:pt x="2603" y="2525"/>
                  </a:cubicBezTo>
                  <a:cubicBezTo>
                    <a:pt x="2469" y="2743"/>
                    <a:pt x="2469" y="2743"/>
                    <a:pt x="2469" y="2743"/>
                  </a:cubicBezTo>
                  <a:cubicBezTo>
                    <a:pt x="2333" y="2525"/>
                    <a:pt x="2333" y="2525"/>
                    <a:pt x="2333" y="2525"/>
                  </a:cubicBezTo>
                  <a:cubicBezTo>
                    <a:pt x="2173" y="2525"/>
                    <a:pt x="2173" y="2525"/>
                    <a:pt x="2173" y="2525"/>
                  </a:cubicBezTo>
                  <a:cubicBezTo>
                    <a:pt x="2383" y="2850"/>
                    <a:pt x="2383" y="2850"/>
                    <a:pt x="2383" y="2850"/>
                  </a:cubicBezTo>
                  <a:cubicBezTo>
                    <a:pt x="2152" y="3204"/>
                    <a:pt x="2152" y="3204"/>
                    <a:pt x="2152" y="3204"/>
                  </a:cubicBezTo>
                  <a:cubicBezTo>
                    <a:pt x="2316" y="3204"/>
                    <a:pt x="2316" y="3204"/>
                    <a:pt x="2316" y="3204"/>
                  </a:cubicBezTo>
                  <a:cubicBezTo>
                    <a:pt x="2467" y="2969"/>
                    <a:pt x="2467" y="2969"/>
                    <a:pt x="2467" y="2969"/>
                  </a:cubicBezTo>
                  <a:cubicBezTo>
                    <a:pt x="2617" y="3204"/>
                    <a:pt x="2617" y="3204"/>
                    <a:pt x="2617" y="3204"/>
                  </a:cubicBezTo>
                  <a:cubicBezTo>
                    <a:pt x="2783" y="3204"/>
                    <a:pt x="2783" y="3204"/>
                    <a:pt x="2783" y="3204"/>
                  </a:cubicBezTo>
                  <a:cubicBezTo>
                    <a:pt x="2551" y="2855"/>
                    <a:pt x="2551" y="2855"/>
                    <a:pt x="2551" y="2855"/>
                  </a:cubicBezTo>
                  <a:lnTo>
                    <a:pt x="2762" y="2525"/>
                  </a:lnTo>
                  <a:close/>
                  <a:moveTo>
                    <a:pt x="2108" y="2640"/>
                  </a:moveTo>
                  <a:cubicBezTo>
                    <a:pt x="2108" y="2525"/>
                    <a:pt x="2108" y="2525"/>
                    <a:pt x="2108" y="2525"/>
                  </a:cubicBezTo>
                  <a:cubicBezTo>
                    <a:pt x="1569" y="2525"/>
                    <a:pt x="1569" y="2525"/>
                    <a:pt x="1569" y="2525"/>
                  </a:cubicBezTo>
                  <a:cubicBezTo>
                    <a:pt x="1569" y="2640"/>
                    <a:pt x="1569" y="2640"/>
                    <a:pt x="1569" y="2640"/>
                  </a:cubicBezTo>
                  <a:cubicBezTo>
                    <a:pt x="1770" y="2640"/>
                    <a:pt x="1770" y="2640"/>
                    <a:pt x="1770" y="2640"/>
                  </a:cubicBezTo>
                  <a:cubicBezTo>
                    <a:pt x="1770" y="3204"/>
                    <a:pt x="1770" y="3204"/>
                    <a:pt x="1770" y="3204"/>
                  </a:cubicBezTo>
                  <a:cubicBezTo>
                    <a:pt x="1908" y="3204"/>
                    <a:pt x="1908" y="3204"/>
                    <a:pt x="1908" y="3204"/>
                  </a:cubicBezTo>
                  <a:cubicBezTo>
                    <a:pt x="1908" y="2640"/>
                    <a:pt x="1908" y="2640"/>
                    <a:pt x="1908" y="2640"/>
                  </a:cubicBezTo>
                  <a:lnTo>
                    <a:pt x="2108" y="2640"/>
                  </a:lnTo>
                  <a:close/>
                  <a:moveTo>
                    <a:pt x="3367" y="2525"/>
                  </a:moveTo>
                  <a:cubicBezTo>
                    <a:pt x="2828" y="2525"/>
                    <a:pt x="2828" y="2525"/>
                    <a:pt x="2828" y="2525"/>
                  </a:cubicBezTo>
                  <a:cubicBezTo>
                    <a:pt x="2828" y="2640"/>
                    <a:pt x="2828" y="2640"/>
                    <a:pt x="2828" y="2640"/>
                  </a:cubicBezTo>
                  <a:cubicBezTo>
                    <a:pt x="3029" y="2640"/>
                    <a:pt x="3029" y="2640"/>
                    <a:pt x="3029" y="2640"/>
                  </a:cubicBezTo>
                  <a:cubicBezTo>
                    <a:pt x="3029" y="3204"/>
                    <a:pt x="3029" y="3204"/>
                    <a:pt x="3029" y="3204"/>
                  </a:cubicBezTo>
                  <a:cubicBezTo>
                    <a:pt x="3166" y="3204"/>
                    <a:pt x="3166" y="3204"/>
                    <a:pt x="3166" y="3204"/>
                  </a:cubicBezTo>
                  <a:cubicBezTo>
                    <a:pt x="3166" y="2640"/>
                    <a:pt x="3166" y="2640"/>
                    <a:pt x="3166" y="2640"/>
                  </a:cubicBezTo>
                  <a:cubicBezTo>
                    <a:pt x="3367" y="2640"/>
                    <a:pt x="3367" y="2640"/>
                    <a:pt x="3367" y="2640"/>
                  </a:cubicBezTo>
                  <a:lnTo>
                    <a:pt x="3367" y="2525"/>
                  </a:lnTo>
                  <a:close/>
                  <a:moveTo>
                    <a:pt x="395" y="1434"/>
                  </a:moveTo>
                  <a:cubicBezTo>
                    <a:pt x="1659" y="1434"/>
                    <a:pt x="1659" y="1434"/>
                    <a:pt x="1659" y="1434"/>
                  </a:cubicBezTo>
                  <a:cubicBezTo>
                    <a:pt x="1659" y="1592"/>
                    <a:pt x="1659" y="1592"/>
                    <a:pt x="1659" y="1592"/>
                  </a:cubicBezTo>
                  <a:cubicBezTo>
                    <a:pt x="395" y="1592"/>
                    <a:pt x="395" y="1592"/>
                    <a:pt x="395" y="1592"/>
                  </a:cubicBezTo>
                  <a:lnTo>
                    <a:pt x="395" y="1434"/>
                  </a:lnTo>
                  <a:close/>
                  <a:moveTo>
                    <a:pt x="395" y="802"/>
                  </a:moveTo>
                  <a:cubicBezTo>
                    <a:pt x="1659" y="802"/>
                    <a:pt x="1659" y="802"/>
                    <a:pt x="1659" y="802"/>
                  </a:cubicBezTo>
                  <a:cubicBezTo>
                    <a:pt x="1659" y="960"/>
                    <a:pt x="1659" y="960"/>
                    <a:pt x="1659" y="960"/>
                  </a:cubicBezTo>
                  <a:cubicBezTo>
                    <a:pt x="395" y="960"/>
                    <a:pt x="395" y="960"/>
                    <a:pt x="395" y="960"/>
                  </a:cubicBezTo>
                  <a:lnTo>
                    <a:pt x="395" y="802"/>
                  </a:lnTo>
                  <a:close/>
                  <a:moveTo>
                    <a:pt x="395" y="486"/>
                  </a:moveTo>
                  <a:cubicBezTo>
                    <a:pt x="1659" y="486"/>
                    <a:pt x="1659" y="486"/>
                    <a:pt x="1659" y="486"/>
                  </a:cubicBezTo>
                  <a:cubicBezTo>
                    <a:pt x="1659" y="644"/>
                    <a:pt x="1659" y="644"/>
                    <a:pt x="1659" y="644"/>
                  </a:cubicBezTo>
                  <a:cubicBezTo>
                    <a:pt x="395" y="644"/>
                    <a:pt x="395" y="644"/>
                    <a:pt x="395" y="644"/>
                  </a:cubicBezTo>
                  <a:lnTo>
                    <a:pt x="395" y="486"/>
                  </a:lnTo>
                  <a:close/>
                  <a:moveTo>
                    <a:pt x="1185" y="1276"/>
                  </a:moveTo>
                  <a:cubicBezTo>
                    <a:pt x="395" y="1276"/>
                    <a:pt x="395" y="1276"/>
                    <a:pt x="395" y="1276"/>
                  </a:cubicBezTo>
                  <a:cubicBezTo>
                    <a:pt x="395" y="1118"/>
                    <a:pt x="395" y="1118"/>
                    <a:pt x="395" y="1118"/>
                  </a:cubicBezTo>
                  <a:cubicBezTo>
                    <a:pt x="1185" y="1118"/>
                    <a:pt x="1185" y="1118"/>
                    <a:pt x="1185" y="1118"/>
                  </a:cubicBezTo>
                  <a:lnTo>
                    <a:pt x="1185" y="1276"/>
                  </a:lnTo>
                  <a:close/>
                  <a:moveTo>
                    <a:pt x="869" y="1908"/>
                  </a:moveTo>
                  <a:cubicBezTo>
                    <a:pt x="395" y="1908"/>
                    <a:pt x="395" y="1908"/>
                    <a:pt x="395" y="1908"/>
                  </a:cubicBezTo>
                  <a:cubicBezTo>
                    <a:pt x="395" y="1750"/>
                    <a:pt x="395" y="1750"/>
                    <a:pt x="395" y="1750"/>
                  </a:cubicBezTo>
                  <a:cubicBezTo>
                    <a:pt x="869" y="1750"/>
                    <a:pt x="869" y="1750"/>
                    <a:pt x="869" y="1750"/>
                  </a:cubicBezTo>
                  <a:lnTo>
                    <a:pt x="869" y="19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KSO_Shape">
            <a:extLst>
              <a:ext uri="{FF2B5EF4-FFF2-40B4-BE49-F238E27FC236}">
                <a16:creationId xmlns:a16="http://schemas.microsoft.com/office/drawing/2014/main" id="{A583F9AA-DFE3-4C95-A8B2-585B10C6DE21}"/>
              </a:ext>
            </a:extLst>
          </p:cNvPr>
          <p:cNvSpPr/>
          <p:nvPr/>
        </p:nvSpPr>
        <p:spPr>
          <a:xfrm>
            <a:off x="1385777" y="2951047"/>
            <a:ext cx="9500557" cy="748954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385777" y="1197982"/>
            <a:ext cx="9493471" cy="664898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4A8D674-9070-4176-9156-1BDE28A156A4}"/>
              </a:ext>
            </a:extLst>
          </p:cNvPr>
          <p:cNvSpPr/>
          <p:nvPr/>
        </p:nvSpPr>
        <p:spPr>
          <a:xfrm>
            <a:off x="1385777" y="2282718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整数可以使用不同的进制来表示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4B5916D-B59B-40B0-A0E5-576B4A9A143A}"/>
              </a:ext>
            </a:extLst>
          </p:cNvPr>
          <p:cNvCxnSpPr>
            <a:cxnSpLocks/>
          </p:cNvCxnSpPr>
          <p:nvPr/>
        </p:nvCxnSpPr>
        <p:spPr>
          <a:xfrm>
            <a:off x="1385777" y="2744383"/>
            <a:ext cx="4617841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450C6965-BE3F-4C5C-888A-6ED7A17446AC}"/>
              </a:ext>
            </a:extLst>
          </p:cNvPr>
          <p:cNvSpPr/>
          <p:nvPr/>
        </p:nvSpPr>
        <p:spPr>
          <a:xfrm>
            <a:off x="1580588" y="4159561"/>
            <a:ext cx="943064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加前缀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为八进制整数</a:t>
            </a:r>
          </a:p>
        </p:txBody>
      </p:sp>
      <p:sp>
        <p:nvSpPr>
          <p:cNvPr id="52" name="KSO_Shape">
            <a:extLst>
              <a:ext uri="{FF2B5EF4-FFF2-40B4-BE49-F238E27FC236}">
                <a16:creationId xmlns:a16="http://schemas.microsoft.com/office/drawing/2014/main" id="{E55CBC3F-A2C1-4CC1-9320-FCC88A4EBA26}"/>
              </a:ext>
            </a:extLst>
          </p:cNvPr>
          <p:cNvSpPr/>
          <p:nvPr/>
        </p:nvSpPr>
        <p:spPr>
          <a:xfrm>
            <a:off x="1385777" y="4152770"/>
            <a:ext cx="9500557" cy="748954"/>
          </a:xfrm>
          <a:prstGeom prst="roundRect">
            <a:avLst>
              <a:gd name="adj" fmla="val 13926"/>
            </a:avLst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E8A5C58-B773-4E6F-A080-3D53A1A56FC4}"/>
              </a:ext>
            </a:extLst>
          </p:cNvPr>
          <p:cNvSpPr/>
          <p:nvPr/>
        </p:nvSpPr>
        <p:spPr>
          <a:xfrm>
            <a:off x="1580588" y="5292332"/>
            <a:ext cx="943064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加前缀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则为十六进制整数</a:t>
            </a:r>
          </a:p>
        </p:txBody>
      </p:sp>
      <p:sp>
        <p:nvSpPr>
          <p:cNvPr id="54" name="KSO_Shape">
            <a:extLst>
              <a:ext uri="{FF2B5EF4-FFF2-40B4-BE49-F238E27FC236}">
                <a16:creationId xmlns:a16="http://schemas.microsoft.com/office/drawing/2014/main" id="{4B6B5FEB-B073-492A-94FE-3FE4095B1E27}"/>
              </a:ext>
            </a:extLst>
          </p:cNvPr>
          <p:cNvSpPr/>
          <p:nvPr/>
        </p:nvSpPr>
        <p:spPr>
          <a:xfrm>
            <a:off x="1385777" y="5285541"/>
            <a:ext cx="9500557" cy="748954"/>
          </a:xfrm>
          <a:prstGeom prst="roundRect">
            <a:avLst>
              <a:gd name="adj" fmla="val 13926"/>
            </a:avLst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255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39" grpId="0"/>
      <p:bldP spid="47" grpId="0" animBg="1"/>
      <p:bldP spid="48" grpId="0" animBg="1"/>
      <p:bldP spid="49" grpId="0"/>
      <p:bldP spid="51" grpId="0"/>
      <p:bldP spid="52" grpId="0" animBg="1"/>
      <p:bldP spid="53" grpId="0"/>
      <p:bldP spid="5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47713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403950" y="111432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2650171" y="3138471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a,b,c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=10,0o10,0x10 #a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的值分别为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16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2844805"/>
            <a:ext cx="9493471" cy="1311558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F1F04C-1A94-4453-ADE9-9950E324D98C}"/>
              </a:ext>
            </a:extLst>
          </p:cNvPr>
          <p:cNvGrpSpPr/>
          <p:nvPr/>
        </p:nvGrpSpPr>
        <p:grpSpPr>
          <a:xfrm>
            <a:off x="828333" y="1114329"/>
            <a:ext cx="877273" cy="877274"/>
            <a:chOff x="828333" y="1114329"/>
            <a:chExt cx="877273" cy="877274"/>
          </a:xfrm>
        </p:grpSpPr>
        <p:sp>
          <p:nvSpPr>
            <p:cNvPr id="14" name="Oval 4061">
              <a:extLst>
                <a:ext uri="{FF2B5EF4-FFF2-40B4-BE49-F238E27FC236}">
                  <a16:creationId xmlns:a16="http://schemas.microsoft.com/office/drawing/2014/main" id="{1996E5A3-1209-497A-ABFA-0CF26EDD6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33" y="1114329"/>
              <a:ext cx="877273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35F40D7-292C-46CD-AF93-B00DBEC2699D}"/>
                </a:ext>
              </a:extLst>
            </p:cNvPr>
            <p:cNvGrpSpPr/>
            <p:nvPr/>
          </p:nvGrpSpPr>
          <p:grpSpPr>
            <a:xfrm>
              <a:off x="935767" y="1210079"/>
              <a:ext cx="631528" cy="731830"/>
              <a:chOff x="3750781" y="541374"/>
              <a:chExt cx="469532" cy="544105"/>
            </a:xfrm>
            <a:solidFill>
              <a:schemeClr val="bg1"/>
            </a:solidFill>
          </p:grpSpPr>
          <p:sp>
            <p:nvSpPr>
              <p:cNvPr id="44" name="Freeform 63">
                <a:extLst>
                  <a:ext uri="{FF2B5EF4-FFF2-40B4-BE49-F238E27FC236}">
                    <a16:creationId xmlns:a16="http://schemas.microsoft.com/office/drawing/2014/main" id="{80163EE8-EAA3-4578-AC79-E3AFC5EB32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0781" y="541374"/>
                <a:ext cx="469532" cy="544105"/>
              </a:xfrm>
              <a:custGeom>
                <a:avLst/>
                <a:gdLst>
                  <a:gd name="T0" fmla="*/ 22 w 171"/>
                  <a:gd name="T1" fmla="*/ 64 h 198"/>
                  <a:gd name="T2" fmla="*/ 8 w 171"/>
                  <a:gd name="T3" fmla="*/ 102 h 198"/>
                  <a:gd name="T4" fmla="*/ 16 w 171"/>
                  <a:gd name="T5" fmla="*/ 121 h 198"/>
                  <a:gd name="T6" fmla="*/ 10 w 171"/>
                  <a:gd name="T7" fmla="*/ 131 h 198"/>
                  <a:gd name="T8" fmla="*/ 17 w 171"/>
                  <a:gd name="T9" fmla="*/ 162 h 198"/>
                  <a:gd name="T10" fmla="*/ 83 w 171"/>
                  <a:gd name="T11" fmla="*/ 198 h 198"/>
                  <a:gd name="T12" fmla="*/ 123 w 171"/>
                  <a:gd name="T13" fmla="*/ 13 h 198"/>
                  <a:gd name="T14" fmla="*/ 91 w 171"/>
                  <a:gd name="T15" fmla="*/ 89 h 198"/>
                  <a:gd name="T16" fmla="*/ 84 w 171"/>
                  <a:gd name="T17" fmla="*/ 98 h 198"/>
                  <a:gd name="T18" fmla="*/ 74 w 171"/>
                  <a:gd name="T19" fmla="*/ 92 h 198"/>
                  <a:gd name="T20" fmla="*/ 63 w 171"/>
                  <a:gd name="T21" fmla="*/ 96 h 198"/>
                  <a:gd name="T22" fmla="*/ 58 w 171"/>
                  <a:gd name="T23" fmla="*/ 86 h 198"/>
                  <a:gd name="T24" fmla="*/ 46 w 171"/>
                  <a:gd name="T25" fmla="*/ 84 h 198"/>
                  <a:gd name="T26" fmla="*/ 47 w 171"/>
                  <a:gd name="T27" fmla="*/ 73 h 198"/>
                  <a:gd name="T28" fmla="*/ 37 w 171"/>
                  <a:gd name="T29" fmla="*/ 65 h 198"/>
                  <a:gd name="T30" fmla="*/ 44 w 171"/>
                  <a:gd name="T31" fmla="*/ 55 h 198"/>
                  <a:gd name="T32" fmla="*/ 40 w 171"/>
                  <a:gd name="T33" fmla="*/ 44 h 198"/>
                  <a:gd name="T34" fmla="*/ 50 w 171"/>
                  <a:gd name="T35" fmla="*/ 39 h 198"/>
                  <a:gd name="T36" fmla="*/ 52 w 171"/>
                  <a:gd name="T37" fmla="*/ 28 h 198"/>
                  <a:gd name="T38" fmla="*/ 64 w 171"/>
                  <a:gd name="T39" fmla="*/ 28 h 198"/>
                  <a:gd name="T40" fmla="*/ 71 w 171"/>
                  <a:gd name="T41" fmla="*/ 19 h 198"/>
                  <a:gd name="T42" fmla="*/ 81 w 171"/>
                  <a:gd name="T43" fmla="*/ 26 h 198"/>
                  <a:gd name="T44" fmla="*/ 91 w 171"/>
                  <a:gd name="T45" fmla="*/ 21 h 198"/>
                  <a:gd name="T46" fmla="*/ 97 w 171"/>
                  <a:gd name="T47" fmla="*/ 32 h 198"/>
                  <a:gd name="T48" fmla="*/ 108 w 171"/>
                  <a:gd name="T49" fmla="*/ 33 h 198"/>
                  <a:gd name="T50" fmla="*/ 108 w 171"/>
                  <a:gd name="T51" fmla="*/ 45 h 198"/>
                  <a:gd name="T52" fmla="*/ 117 w 171"/>
                  <a:gd name="T53" fmla="*/ 52 h 198"/>
                  <a:gd name="T54" fmla="*/ 111 w 171"/>
                  <a:gd name="T55" fmla="*/ 62 h 198"/>
                  <a:gd name="T56" fmla="*/ 115 w 171"/>
                  <a:gd name="T57" fmla="*/ 73 h 198"/>
                  <a:gd name="T58" fmla="*/ 104 w 171"/>
                  <a:gd name="T59" fmla="*/ 78 h 198"/>
                  <a:gd name="T60" fmla="*/ 103 w 171"/>
                  <a:gd name="T61" fmla="*/ 90 h 198"/>
                  <a:gd name="T62" fmla="*/ 138 w 171"/>
                  <a:gd name="T63" fmla="*/ 104 h 198"/>
                  <a:gd name="T64" fmla="*/ 139 w 171"/>
                  <a:gd name="T65" fmla="*/ 113 h 198"/>
                  <a:gd name="T66" fmla="*/ 131 w 171"/>
                  <a:gd name="T67" fmla="*/ 119 h 198"/>
                  <a:gd name="T68" fmla="*/ 123 w 171"/>
                  <a:gd name="T69" fmla="*/ 116 h 198"/>
                  <a:gd name="T70" fmla="*/ 119 w 171"/>
                  <a:gd name="T71" fmla="*/ 122 h 198"/>
                  <a:gd name="T72" fmla="*/ 114 w 171"/>
                  <a:gd name="T73" fmla="*/ 113 h 198"/>
                  <a:gd name="T74" fmla="*/ 105 w 171"/>
                  <a:gd name="T75" fmla="*/ 109 h 198"/>
                  <a:gd name="T76" fmla="*/ 104 w 171"/>
                  <a:gd name="T77" fmla="*/ 100 h 198"/>
                  <a:gd name="T78" fmla="*/ 111 w 171"/>
                  <a:gd name="T79" fmla="*/ 94 h 198"/>
                  <a:gd name="T80" fmla="*/ 113 w 171"/>
                  <a:gd name="T81" fmla="*/ 84 h 198"/>
                  <a:gd name="T82" fmla="*/ 121 w 171"/>
                  <a:gd name="T83" fmla="*/ 87 h 198"/>
                  <a:gd name="T84" fmla="*/ 126 w 171"/>
                  <a:gd name="T85" fmla="*/ 82 h 198"/>
                  <a:gd name="T86" fmla="*/ 134 w 171"/>
                  <a:gd name="T87" fmla="*/ 86 h 198"/>
                  <a:gd name="T88" fmla="*/ 136 w 171"/>
                  <a:gd name="T89" fmla="*/ 94 h 198"/>
                  <a:gd name="T90" fmla="*/ 144 w 171"/>
                  <a:gd name="T91" fmla="*/ 10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1" h="198">
                    <a:moveTo>
                      <a:pt x="123" y="13"/>
                    </a:moveTo>
                    <a:cubicBezTo>
                      <a:pt x="95" y="1"/>
                      <a:pt x="72" y="0"/>
                      <a:pt x="47" y="16"/>
                    </a:cubicBezTo>
                    <a:cubicBezTo>
                      <a:pt x="28" y="29"/>
                      <a:pt x="22" y="60"/>
                      <a:pt x="22" y="64"/>
                    </a:cubicBezTo>
                    <a:cubicBezTo>
                      <a:pt x="22" y="68"/>
                      <a:pt x="26" y="73"/>
                      <a:pt x="14" y="82"/>
                    </a:cubicBezTo>
                    <a:cubicBezTo>
                      <a:pt x="2" y="90"/>
                      <a:pt x="0" y="88"/>
                      <a:pt x="1" y="93"/>
                    </a:cubicBezTo>
                    <a:cubicBezTo>
                      <a:pt x="2" y="97"/>
                      <a:pt x="6" y="100"/>
                      <a:pt x="8" y="102"/>
                    </a:cubicBezTo>
                    <a:cubicBezTo>
                      <a:pt x="10" y="104"/>
                      <a:pt x="11" y="106"/>
                      <a:pt x="9" y="109"/>
                    </a:cubicBezTo>
                    <a:cubicBezTo>
                      <a:pt x="7" y="111"/>
                      <a:pt x="4" y="111"/>
                      <a:pt x="6" y="116"/>
                    </a:cubicBezTo>
                    <a:cubicBezTo>
                      <a:pt x="8" y="120"/>
                      <a:pt x="14" y="120"/>
                      <a:pt x="16" y="121"/>
                    </a:cubicBezTo>
                    <a:cubicBezTo>
                      <a:pt x="16" y="121"/>
                      <a:pt x="10" y="120"/>
                      <a:pt x="8" y="121"/>
                    </a:cubicBezTo>
                    <a:cubicBezTo>
                      <a:pt x="6" y="122"/>
                      <a:pt x="4" y="125"/>
                      <a:pt x="5" y="127"/>
                    </a:cubicBezTo>
                    <a:cubicBezTo>
                      <a:pt x="6" y="129"/>
                      <a:pt x="9" y="130"/>
                      <a:pt x="10" y="131"/>
                    </a:cubicBezTo>
                    <a:cubicBezTo>
                      <a:pt x="11" y="131"/>
                      <a:pt x="11" y="135"/>
                      <a:pt x="11" y="136"/>
                    </a:cubicBezTo>
                    <a:cubicBezTo>
                      <a:pt x="11" y="140"/>
                      <a:pt x="9" y="143"/>
                      <a:pt x="7" y="147"/>
                    </a:cubicBezTo>
                    <a:cubicBezTo>
                      <a:pt x="5" y="151"/>
                      <a:pt x="8" y="160"/>
                      <a:pt x="17" y="162"/>
                    </a:cubicBezTo>
                    <a:cubicBezTo>
                      <a:pt x="26" y="164"/>
                      <a:pt x="30" y="164"/>
                      <a:pt x="36" y="164"/>
                    </a:cubicBezTo>
                    <a:cubicBezTo>
                      <a:pt x="48" y="165"/>
                      <a:pt x="57" y="183"/>
                      <a:pt x="58" y="197"/>
                    </a:cubicBezTo>
                    <a:cubicBezTo>
                      <a:pt x="63" y="198"/>
                      <a:pt x="78" y="198"/>
                      <a:pt x="83" y="198"/>
                    </a:cubicBezTo>
                    <a:cubicBezTo>
                      <a:pt x="100" y="198"/>
                      <a:pt x="117" y="194"/>
                      <a:pt x="131" y="186"/>
                    </a:cubicBezTo>
                    <a:cubicBezTo>
                      <a:pt x="124" y="144"/>
                      <a:pt x="147" y="140"/>
                      <a:pt x="159" y="100"/>
                    </a:cubicBezTo>
                    <a:cubicBezTo>
                      <a:pt x="164" y="83"/>
                      <a:pt x="171" y="35"/>
                      <a:pt x="123" y="13"/>
                    </a:cubicBezTo>
                    <a:close/>
                    <a:moveTo>
                      <a:pt x="98" y="93"/>
                    </a:moveTo>
                    <a:cubicBezTo>
                      <a:pt x="97" y="95"/>
                      <a:pt x="97" y="95"/>
                      <a:pt x="97" y="95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9" y="90"/>
                      <a:pt x="88" y="90"/>
                      <a:pt x="86" y="91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72" y="92"/>
                      <a:pt x="70" y="91"/>
                      <a:pt x="69" y="91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3" y="96"/>
                      <a:pt x="63" y="96"/>
                      <a:pt x="63" y="96"/>
                    </a:cubicBezTo>
                    <a:cubicBezTo>
                      <a:pt x="58" y="94"/>
                      <a:pt x="58" y="94"/>
                      <a:pt x="58" y="94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8" y="86"/>
                      <a:pt x="58" y="86"/>
                      <a:pt x="58" y="86"/>
                    </a:cubicBezTo>
                    <a:cubicBezTo>
                      <a:pt x="56" y="85"/>
                      <a:pt x="55" y="84"/>
                      <a:pt x="54" y="82"/>
                    </a:cubicBezTo>
                    <a:cubicBezTo>
                      <a:pt x="47" y="86"/>
                      <a:pt x="47" y="86"/>
                      <a:pt x="47" y="86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1"/>
                      <a:pt x="45" y="69"/>
                      <a:pt x="45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4" y="52"/>
                      <a:pt x="45" y="50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1" y="38"/>
                      <a:pt x="52" y="36"/>
                      <a:pt x="54" y="35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5" y="28"/>
                      <a:pt x="67" y="27"/>
                      <a:pt x="68" y="27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2" y="26"/>
                      <a:pt x="84" y="26"/>
                      <a:pt x="86" y="26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8" y="33"/>
                      <a:pt x="100" y="34"/>
                      <a:pt x="101" y="35"/>
                    </a:cubicBezTo>
                    <a:cubicBezTo>
                      <a:pt x="107" y="31"/>
                      <a:pt x="107" y="31"/>
                      <a:pt x="107" y="31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09" y="46"/>
                      <a:pt x="109" y="48"/>
                      <a:pt x="110" y="50"/>
                    </a:cubicBezTo>
                    <a:cubicBezTo>
                      <a:pt x="117" y="50"/>
                      <a:pt x="117" y="50"/>
                      <a:pt x="117" y="50"/>
                    </a:cubicBezTo>
                    <a:cubicBezTo>
                      <a:pt x="117" y="52"/>
                      <a:pt x="117" y="52"/>
                      <a:pt x="117" y="52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10" y="64"/>
                      <a:pt x="110" y="66"/>
                      <a:pt x="110" y="67"/>
                    </a:cubicBezTo>
                    <a:cubicBezTo>
                      <a:pt x="116" y="71"/>
                      <a:pt x="116" y="71"/>
                      <a:pt x="116" y="71"/>
                    </a:cubicBezTo>
                    <a:cubicBezTo>
                      <a:pt x="115" y="73"/>
                      <a:pt x="115" y="73"/>
                      <a:pt x="115" y="73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3" y="80"/>
                      <a:pt x="102" y="81"/>
                      <a:pt x="101" y="82"/>
                    </a:cubicBezTo>
                    <a:cubicBezTo>
                      <a:pt x="104" y="89"/>
                      <a:pt x="104" y="89"/>
                      <a:pt x="104" y="89"/>
                    </a:cubicBezTo>
                    <a:cubicBezTo>
                      <a:pt x="103" y="90"/>
                      <a:pt x="103" y="90"/>
                      <a:pt x="103" y="90"/>
                    </a:cubicBezTo>
                    <a:lnTo>
                      <a:pt x="98" y="93"/>
                    </a:lnTo>
                    <a:close/>
                    <a:moveTo>
                      <a:pt x="142" y="103"/>
                    </a:moveTo>
                    <a:cubicBezTo>
                      <a:pt x="138" y="104"/>
                      <a:pt x="138" y="104"/>
                      <a:pt x="138" y="104"/>
                    </a:cubicBezTo>
                    <a:cubicBezTo>
                      <a:pt x="137" y="106"/>
                      <a:pt x="137" y="107"/>
                      <a:pt x="136" y="109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9" y="113"/>
                      <a:pt x="139" y="113"/>
                      <a:pt x="139" y="113"/>
                    </a:cubicBezTo>
                    <a:cubicBezTo>
                      <a:pt x="139" y="114"/>
                      <a:pt x="139" y="115"/>
                      <a:pt x="139" y="115"/>
                    </a:cubicBezTo>
                    <a:cubicBezTo>
                      <a:pt x="134" y="119"/>
                      <a:pt x="134" y="119"/>
                      <a:pt x="134" y="119"/>
                    </a:cubicBezTo>
                    <a:cubicBezTo>
                      <a:pt x="133" y="120"/>
                      <a:pt x="132" y="120"/>
                      <a:pt x="131" y="119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28" y="116"/>
                      <a:pt x="126" y="116"/>
                      <a:pt x="125" y="116"/>
                    </a:cubicBezTo>
                    <a:cubicBezTo>
                      <a:pt x="124" y="116"/>
                      <a:pt x="124" y="116"/>
                      <a:pt x="123" y="116"/>
                    </a:cubicBezTo>
                    <a:cubicBezTo>
                      <a:pt x="123" y="116"/>
                      <a:pt x="123" y="116"/>
                      <a:pt x="123" y="116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20" y="122"/>
                      <a:pt x="119" y="122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2" y="119"/>
                      <a:pt x="112" y="118"/>
                      <a:pt x="112" y="117"/>
                    </a:cubicBezTo>
                    <a:cubicBezTo>
                      <a:pt x="114" y="113"/>
                      <a:pt x="114" y="113"/>
                      <a:pt x="114" y="113"/>
                    </a:cubicBezTo>
                    <a:cubicBezTo>
                      <a:pt x="113" y="112"/>
                      <a:pt x="111" y="110"/>
                      <a:pt x="110" y="108"/>
                    </a:cubicBezTo>
                    <a:cubicBezTo>
                      <a:pt x="110" y="109"/>
                      <a:pt x="110" y="109"/>
                      <a:pt x="110" y="109"/>
                    </a:cubicBezTo>
                    <a:cubicBezTo>
                      <a:pt x="105" y="109"/>
                      <a:pt x="105" y="109"/>
                      <a:pt x="105" y="109"/>
                    </a:cubicBezTo>
                    <a:cubicBezTo>
                      <a:pt x="104" y="109"/>
                      <a:pt x="104" y="109"/>
                      <a:pt x="104" y="108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03" y="101"/>
                      <a:pt x="103" y="100"/>
                      <a:pt x="104" y="100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97"/>
                      <a:pt x="110" y="95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8"/>
                      <a:pt x="108" y="88"/>
                    </a:cubicBezTo>
                    <a:cubicBezTo>
                      <a:pt x="113" y="84"/>
                      <a:pt x="113" y="84"/>
                      <a:pt x="113" y="84"/>
                    </a:cubicBezTo>
                    <a:cubicBezTo>
                      <a:pt x="114" y="83"/>
                      <a:pt x="115" y="83"/>
                      <a:pt x="115" y="84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7"/>
                      <a:pt x="120" y="87"/>
                      <a:pt x="121" y="87"/>
                    </a:cubicBezTo>
                    <a:cubicBezTo>
                      <a:pt x="122" y="87"/>
                      <a:pt x="123" y="87"/>
                      <a:pt x="124" y="87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26" y="81"/>
                      <a:pt x="127" y="81"/>
                      <a:pt x="128" y="81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34" y="84"/>
                      <a:pt x="135" y="85"/>
                      <a:pt x="134" y="86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4" y="91"/>
                      <a:pt x="135" y="93"/>
                      <a:pt x="136" y="94"/>
                    </a:cubicBezTo>
                    <a:cubicBezTo>
                      <a:pt x="136" y="94"/>
                      <a:pt x="136" y="94"/>
                      <a:pt x="136" y="94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42" y="94"/>
                      <a:pt x="143" y="94"/>
                      <a:pt x="143" y="95"/>
                    </a:cubicBezTo>
                    <a:cubicBezTo>
                      <a:pt x="144" y="101"/>
                      <a:pt x="144" y="101"/>
                      <a:pt x="144" y="101"/>
                    </a:cubicBezTo>
                    <a:cubicBezTo>
                      <a:pt x="144" y="102"/>
                      <a:pt x="143" y="103"/>
                      <a:pt x="142" y="1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4">
                <a:extLst>
                  <a:ext uri="{FF2B5EF4-FFF2-40B4-BE49-F238E27FC236}">
                    <a16:creationId xmlns:a16="http://schemas.microsoft.com/office/drawing/2014/main" id="{DC28E324-30C0-4674-B43C-762EDF221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786" y="799617"/>
                <a:ext cx="40048" cy="41429"/>
              </a:xfrm>
              <a:custGeom>
                <a:avLst/>
                <a:gdLst>
                  <a:gd name="T0" fmla="*/ 0 w 15"/>
                  <a:gd name="T1" fmla="*/ 8 h 15"/>
                  <a:gd name="T2" fmla="*/ 6 w 15"/>
                  <a:gd name="T3" fmla="*/ 1 h 15"/>
                  <a:gd name="T4" fmla="*/ 14 w 15"/>
                  <a:gd name="T5" fmla="*/ 7 h 15"/>
                  <a:gd name="T6" fmla="*/ 8 w 15"/>
                  <a:gd name="T7" fmla="*/ 14 h 15"/>
                  <a:gd name="T8" fmla="*/ 0 w 15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0" y="8"/>
                    </a:moveTo>
                    <a:cubicBezTo>
                      <a:pt x="0" y="5"/>
                      <a:pt x="3" y="1"/>
                      <a:pt x="6" y="1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5" y="10"/>
                      <a:pt x="12" y="14"/>
                      <a:pt x="8" y="14"/>
                    </a:cubicBezTo>
                    <a:cubicBezTo>
                      <a:pt x="4" y="15"/>
                      <a:pt x="1" y="1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5">
                <a:extLst>
                  <a:ext uri="{FF2B5EF4-FFF2-40B4-BE49-F238E27FC236}">
                    <a16:creationId xmlns:a16="http://schemas.microsoft.com/office/drawing/2014/main" id="{236D2D3A-AB5F-45E3-9D41-274ADD864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7497" y="626995"/>
                <a:ext cx="151908" cy="150527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8 h 55"/>
                  <a:gd name="T4" fmla="*/ 27 w 55"/>
                  <a:gd name="T5" fmla="*/ 55 h 55"/>
                  <a:gd name="T6" fmla="*/ 55 w 55"/>
                  <a:gd name="T7" fmla="*/ 28 h 55"/>
                  <a:gd name="T8" fmla="*/ 27 w 55"/>
                  <a:gd name="T9" fmla="*/ 0 h 55"/>
                  <a:gd name="T10" fmla="*/ 27 w 55"/>
                  <a:gd name="T11" fmla="*/ 40 h 55"/>
                  <a:gd name="T12" fmla="*/ 15 w 55"/>
                  <a:gd name="T13" fmla="*/ 28 h 55"/>
                  <a:gd name="T14" fmla="*/ 27 w 55"/>
                  <a:gd name="T15" fmla="*/ 15 h 55"/>
                  <a:gd name="T16" fmla="*/ 40 w 55"/>
                  <a:gd name="T17" fmla="*/ 28 h 55"/>
                  <a:gd name="T18" fmla="*/ 27 w 55"/>
                  <a:gd name="T19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40"/>
                    </a:moveTo>
                    <a:cubicBezTo>
                      <a:pt x="20" y="40"/>
                      <a:pt x="15" y="35"/>
                      <a:pt x="15" y="28"/>
                    </a:cubicBezTo>
                    <a:cubicBezTo>
                      <a:pt x="15" y="21"/>
                      <a:pt x="20" y="15"/>
                      <a:pt x="27" y="15"/>
                    </a:cubicBezTo>
                    <a:cubicBezTo>
                      <a:pt x="34" y="15"/>
                      <a:pt x="40" y="21"/>
                      <a:pt x="40" y="28"/>
                    </a:cubicBezTo>
                    <a:cubicBezTo>
                      <a:pt x="40" y="35"/>
                      <a:pt x="34" y="40"/>
                      <a:pt x="27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47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52512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提示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7628A0A-E100-4FA8-9BB3-2F48580F8F22}"/>
              </a:ext>
            </a:extLst>
          </p:cNvPr>
          <p:cNvGrpSpPr/>
          <p:nvPr/>
        </p:nvGrpSpPr>
        <p:grpSpPr>
          <a:xfrm>
            <a:off x="4538249" y="2207055"/>
            <a:ext cx="1524000" cy="1524000"/>
            <a:chOff x="4538249" y="1807005"/>
            <a:chExt cx="1524000" cy="1524000"/>
          </a:xfrm>
        </p:grpSpPr>
        <p:sp>
          <p:nvSpPr>
            <p:cNvPr id="5" name="泪滴形 4">
              <a:extLst>
                <a:ext uri="{FF2B5EF4-FFF2-40B4-BE49-F238E27FC236}">
                  <a16:creationId xmlns:a16="http://schemas.microsoft.com/office/drawing/2014/main" id="{833147A2-4A19-467E-AF0D-A0DC95FA95D3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314850-95C9-4C36-B5C4-65728E853F9B}"/>
                </a:ext>
              </a:extLst>
            </p:cNvPr>
            <p:cNvSpPr/>
            <p:nvPr/>
          </p:nvSpPr>
          <p:spPr>
            <a:xfrm>
              <a:off x="5213324" y="2173471"/>
              <a:ext cx="184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67CC659-A0F8-4166-8490-17AC01518EEB}"/>
              </a:ext>
            </a:extLst>
          </p:cNvPr>
          <p:cNvGrpSpPr/>
          <p:nvPr/>
        </p:nvGrpSpPr>
        <p:grpSpPr>
          <a:xfrm>
            <a:off x="6157773" y="1685556"/>
            <a:ext cx="1524000" cy="1524000"/>
            <a:chOff x="6157773" y="1285506"/>
            <a:chExt cx="1524000" cy="1524000"/>
          </a:xfrm>
        </p:grpSpPr>
        <p:sp>
          <p:nvSpPr>
            <p:cNvPr id="20" name="泪滴形 19">
              <a:extLst>
                <a:ext uri="{FF2B5EF4-FFF2-40B4-BE49-F238E27FC236}">
                  <a16:creationId xmlns:a16="http://schemas.microsoft.com/office/drawing/2014/main" id="{0540F78F-460F-4653-B229-6A303F9BF97C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19304BF-55C1-4D63-B60B-D490BEB6CEE4}"/>
                </a:ext>
              </a:extLst>
            </p:cNvPr>
            <p:cNvSpPr/>
            <p:nvPr/>
          </p:nvSpPr>
          <p:spPr>
            <a:xfrm>
              <a:off x="6827407" y="1862840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altLang="zh-CN" sz="24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E035C0F-0ED7-4214-AFD4-98F2C130CF04}"/>
              </a:ext>
            </a:extLst>
          </p:cNvPr>
          <p:cNvCxnSpPr>
            <a:cxnSpLocks/>
          </p:cNvCxnSpPr>
          <p:nvPr/>
        </p:nvCxnSpPr>
        <p:spPr>
          <a:xfrm flipH="1" flipV="1">
            <a:off x="1924050" y="298902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DFAAC37-0C73-4B50-AAA1-2C5BC65180AE}"/>
              </a:ext>
            </a:extLst>
          </p:cNvPr>
          <p:cNvCxnSpPr>
            <a:cxnSpLocks/>
          </p:cNvCxnSpPr>
          <p:nvPr/>
        </p:nvCxnSpPr>
        <p:spPr>
          <a:xfrm flipV="1">
            <a:off x="7717527" y="2509657"/>
            <a:ext cx="2874273" cy="1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B6D9B5E-2019-47CB-97B0-831A94C2474E}"/>
              </a:ext>
            </a:extLst>
          </p:cNvPr>
          <p:cNvSpPr/>
          <p:nvPr/>
        </p:nvSpPr>
        <p:spPr>
          <a:xfrm>
            <a:off x="1293747" y="3243371"/>
            <a:ext cx="30496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语言中提供了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Boolean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（布尔）类型，用于表示逻辑值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True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（逻辑真）和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False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（逻辑假）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FAFBBD9-80FE-4808-9317-CA455F1708FB}"/>
              </a:ext>
            </a:extLst>
          </p:cNvPr>
          <p:cNvSpPr/>
          <p:nvPr/>
        </p:nvSpPr>
        <p:spPr>
          <a:xfrm>
            <a:off x="7637234" y="2804353"/>
            <a:ext cx="32828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Boolean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类型是整型的子类型，在作为数字参与运算时，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False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自动转为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True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自动转为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2875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9" y="50801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提示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BC4C1B-6C3D-4F9B-B43D-80351FAE6C25}"/>
              </a:ext>
            </a:extLst>
          </p:cNvPr>
          <p:cNvGrpSpPr/>
          <p:nvPr/>
        </p:nvGrpSpPr>
        <p:grpSpPr>
          <a:xfrm rot="18900000">
            <a:off x="4096541" y="3860597"/>
            <a:ext cx="1307681" cy="1307681"/>
            <a:chOff x="4538249" y="1807005"/>
            <a:chExt cx="1524000" cy="1524000"/>
          </a:xfrm>
        </p:grpSpPr>
        <p:sp>
          <p:nvSpPr>
            <p:cNvPr id="24" name="泪滴形 23">
              <a:extLst>
                <a:ext uri="{FF2B5EF4-FFF2-40B4-BE49-F238E27FC236}">
                  <a16:creationId xmlns:a16="http://schemas.microsoft.com/office/drawing/2014/main" id="{08BBD943-6B88-41BF-BF75-CC680E401D62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D674C20-AA63-4F08-A659-9A48B6463E80}"/>
                </a:ext>
              </a:extLst>
            </p:cNvPr>
            <p:cNvSpPr/>
            <p:nvPr/>
          </p:nvSpPr>
          <p:spPr>
            <a:xfrm rot="2700000">
              <a:off x="5301623" y="2216377"/>
              <a:ext cx="215290" cy="5380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F283251-4548-48D8-AE80-FCD19EE45757}"/>
              </a:ext>
            </a:extLst>
          </p:cNvPr>
          <p:cNvGrpSpPr/>
          <p:nvPr/>
        </p:nvGrpSpPr>
        <p:grpSpPr>
          <a:xfrm rot="18900000">
            <a:off x="5537405" y="2862527"/>
            <a:ext cx="1307681" cy="1307681"/>
            <a:chOff x="6157773" y="1285506"/>
            <a:chExt cx="1524000" cy="1524000"/>
          </a:xfrm>
        </p:grpSpPr>
        <p:sp>
          <p:nvSpPr>
            <p:cNvPr id="27" name="泪滴形 26">
              <a:extLst>
                <a:ext uri="{FF2B5EF4-FFF2-40B4-BE49-F238E27FC236}">
                  <a16:creationId xmlns:a16="http://schemas.microsoft.com/office/drawing/2014/main" id="{9764AA0D-3439-49CB-B1C1-78D177996B52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56A68A7-DADA-471C-8AE1-09B761BC12FD}"/>
                </a:ext>
              </a:extLst>
            </p:cNvPr>
            <p:cNvSpPr/>
            <p:nvPr/>
          </p:nvSpPr>
          <p:spPr>
            <a:xfrm rot="2700000">
              <a:off x="6900487" y="1658695"/>
              <a:ext cx="215290" cy="5380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altLang="zh-CN" sz="24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EC1658F-898D-4EE3-8E4C-8C4C44836C36}"/>
              </a:ext>
            </a:extLst>
          </p:cNvPr>
          <p:cNvCxnSpPr>
            <a:cxnSpLocks/>
          </p:cNvCxnSpPr>
          <p:nvPr/>
        </p:nvCxnSpPr>
        <p:spPr>
          <a:xfrm flipH="1" flipV="1">
            <a:off x="1305516" y="4316779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C26A3C8-519F-45AC-BB26-A500AD10BA11}"/>
              </a:ext>
            </a:extLst>
          </p:cNvPr>
          <p:cNvCxnSpPr>
            <a:cxnSpLocks/>
          </p:cNvCxnSpPr>
          <p:nvPr/>
        </p:nvCxnSpPr>
        <p:spPr>
          <a:xfrm>
            <a:off x="6146797" y="4588498"/>
            <a:ext cx="0" cy="731983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56C1BCC-A3DF-42DE-A514-499D10A25DDA}"/>
              </a:ext>
            </a:extLst>
          </p:cNvPr>
          <p:cNvGrpSpPr/>
          <p:nvPr/>
        </p:nvGrpSpPr>
        <p:grpSpPr>
          <a:xfrm rot="18900000">
            <a:off x="6978268" y="3860597"/>
            <a:ext cx="1307681" cy="1307681"/>
            <a:chOff x="4538249" y="1807005"/>
            <a:chExt cx="1524000" cy="1524000"/>
          </a:xfrm>
        </p:grpSpPr>
        <p:sp>
          <p:nvSpPr>
            <p:cNvPr id="34" name="泪滴形 33">
              <a:extLst>
                <a:ext uri="{FF2B5EF4-FFF2-40B4-BE49-F238E27FC236}">
                  <a16:creationId xmlns:a16="http://schemas.microsoft.com/office/drawing/2014/main" id="{54426F03-3299-4BE2-9AE4-23B0E5C463D4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54B5636-86BD-48D3-BC09-6C903F3E1B48}"/>
                </a:ext>
              </a:extLst>
            </p:cNvPr>
            <p:cNvSpPr/>
            <p:nvPr/>
          </p:nvSpPr>
          <p:spPr>
            <a:xfrm rot="2700000">
              <a:off x="5327788" y="2164804"/>
              <a:ext cx="215290" cy="5380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33E86CE-D2D8-4E85-8780-1A40E2B32CA4}"/>
              </a:ext>
            </a:extLst>
          </p:cNvPr>
          <p:cNvCxnSpPr>
            <a:cxnSpLocks/>
          </p:cNvCxnSpPr>
          <p:nvPr/>
        </p:nvCxnSpPr>
        <p:spPr>
          <a:xfrm flipV="1">
            <a:off x="8510567" y="4316779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71E5DA5-14A1-4B88-A2FD-F5E12439BE38}"/>
              </a:ext>
            </a:extLst>
          </p:cNvPr>
          <p:cNvSpPr/>
          <p:nvPr/>
        </p:nvSpPr>
        <p:spPr>
          <a:xfrm>
            <a:off x="1011423" y="4449026"/>
            <a:ext cx="2720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定义为假的常量，包括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None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False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35F907C-5DF2-494E-BFA6-C3EE8AF2B9CA}"/>
              </a:ext>
            </a:extLst>
          </p:cNvPr>
          <p:cNvSpPr/>
          <p:nvPr/>
        </p:nvSpPr>
        <p:spPr>
          <a:xfrm>
            <a:off x="4701353" y="5349711"/>
            <a:ext cx="2862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任意值为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的数值，如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0.0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0j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669355-913B-40DF-92CA-51D4466BCAC8}"/>
              </a:ext>
            </a:extLst>
          </p:cNvPr>
          <p:cNvSpPr/>
          <p:nvPr/>
        </p:nvSpPr>
        <p:spPr>
          <a:xfrm>
            <a:off x="8535643" y="4449026"/>
            <a:ext cx="30517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空的序列或集合，如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''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（空字符串）、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（空元组）、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[]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（空列表）等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E9FE471-A777-4020-BBFD-B6A325FBFF27}"/>
              </a:ext>
            </a:extLst>
          </p:cNvPr>
          <p:cNvGrpSpPr/>
          <p:nvPr/>
        </p:nvGrpSpPr>
        <p:grpSpPr>
          <a:xfrm>
            <a:off x="1305516" y="1365603"/>
            <a:ext cx="9773662" cy="1164088"/>
            <a:chOff x="-8553" y="2252444"/>
            <a:chExt cx="1864069" cy="1620421"/>
          </a:xfrm>
        </p:grpSpPr>
        <p:sp>
          <p:nvSpPr>
            <p:cNvPr id="19" name="圆角矩形 32">
              <a:extLst>
                <a:ext uri="{FF2B5EF4-FFF2-40B4-BE49-F238E27FC236}">
                  <a16:creationId xmlns:a16="http://schemas.microsoft.com/office/drawing/2014/main" id="{0B1DA0A6-0172-42AC-9CB3-645A96BFFD62}"/>
                </a:ext>
              </a:extLst>
            </p:cNvPr>
            <p:cNvSpPr/>
            <p:nvPr/>
          </p:nvSpPr>
          <p:spPr>
            <a:xfrm rot="10800000" flipV="1">
              <a:off x="-8553" y="2353927"/>
              <a:ext cx="1864069" cy="1518938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EDAA71-1C1E-4AE7-9441-8B83D5382667}"/>
                </a:ext>
              </a:extLst>
            </p:cNvPr>
            <p:cNvSpPr txBox="1"/>
            <p:nvPr/>
          </p:nvSpPr>
          <p:spPr>
            <a:xfrm>
              <a:off x="51567" y="2252444"/>
              <a:ext cx="1741979" cy="157973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使用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bool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函数可以将其他类型的数据转为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Boolean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类型，当给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bool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函数传入下列参数时其将会返回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False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28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/>
      <p:bldP spid="40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388114" y="47713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浮点型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DF30CE-360A-4649-9B13-C48EF2C9C252}"/>
              </a:ext>
            </a:extLst>
          </p:cNvPr>
          <p:cNvSpPr txBox="1"/>
          <p:nvPr/>
        </p:nvSpPr>
        <p:spPr>
          <a:xfrm>
            <a:off x="1177640" y="2135547"/>
            <a:ext cx="10078307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marL="342900" lvl="0" indent="-342900" defTabSz="964149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如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3.14159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-10.5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3.25e3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等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7CFD4AB-6FF5-4E56-B02D-9858B40B3F2D}"/>
              </a:ext>
            </a:extLst>
          </p:cNvPr>
          <p:cNvGrpSpPr/>
          <p:nvPr/>
        </p:nvGrpSpPr>
        <p:grpSpPr>
          <a:xfrm>
            <a:off x="1177640" y="1220938"/>
            <a:ext cx="9773662" cy="656252"/>
            <a:chOff x="-8553" y="2593913"/>
            <a:chExt cx="1864069" cy="1096904"/>
          </a:xfrm>
        </p:grpSpPr>
        <p:sp>
          <p:nvSpPr>
            <p:cNvPr id="23" name="圆角矩形 32">
              <a:extLst>
                <a:ext uri="{FF2B5EF4-FFF2-40B4-BE49-F238E27FC236}">
                  <a16:creationId xmlns:a16="http://schemas.microsoft.com/office/drawing/2014/main" id="{AC95FDD9-E474-4AC0-808B-83CE88F06EF3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8A08C19-3C0D-4CB3-9933-A1C19D674DEF}"/>
                </a:ext>
              </a:extLst>
            </p:cNvPr>
            <p:cNvSpPr txBox="1"/>
            <p:nvPr/>
          </p:nvSpPr>
          <p:spPr>
            <a:xfrm>
              <a:off x="51567" y="2751743"/>
              <a:ext cx="1741979" cy="771651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浮点型数字使用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C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语言中的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double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类型实现，可以用来表示实数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F3B89E2-71FD-49CF-B45E-48A337F4E678}"/>
              </a:ext>
            </a:extLst>
          </p:cNvPr>
          <p:cNvSpPr txBox="1"/>
          <p:nvPr/>
        </p:nvSpPr>
        <p:spPr>
          <a:xfrm>
            <a:off x="1177640" y="2568349"/>
            <a:ext cx="10078307" cy="1200325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marL="342900" lvl="0" indent="-342900" defTabSz="96414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3.25e3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是科学记数法的表示方式，其中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e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表示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10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，因此，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3.25e3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实际上表示的浮点数是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3.25*10</a:t>
            </a:r>
            <a:r>
              <a:rPr lang="en-US" altLang="zh-CN" sz="2400" baseline="30000" dirty="0">
                <a:latin typeface="+mj-lt"/>
                <a:cs typeface="+mn-ea"/>
                <a:sym typeface="+mn-lt"/>
              </a:rPr>
              <a:t>3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=3250.0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17E389A-F15C-49B3-A5AE-4756C481AD94}"/>
              </a:ext>
            </a:extLst>
          </p:cNvPr>
          <p:cNvGrpSpPr/>
          <p:nvPr/>
        </p:nvGrpSpPr>
        <p:grpSpPr>
          <a:xfrm>
            <a:off x="1172789" y="3932833"/>
            <a:ext cx="9773662" cy="656252"/>
            <a:chOff x="-8553" y="2593913"/>
            <a:chExt cx="1864069" cy="1096904"/>
          </a:xfrm>
        </p:grpSpPr>
        <p:sp>
          <p:nvSpPr>
            <p:cNvPr id="15" name="圆角矩形 32">
              <a:extLst>
                <a:ext uri="{FF2B5EF4-FFF2-40B4-BE49-F238E27FC236}">
                  <a16:creationId xmlns:a16="http://schemas.microsoft.com/office/drawing/2014/main" id="{CA3D5AF2-9AC2-4DB2-B331-1FDE94EC85D3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402C30C-07C6-454D-A0D4-07CB146B3DD0}"/>
                </a:ext>
              </a:extLst>
            </p:cNvPr>
            <p:cNvSpPr txBox="1"/>
            <p:nvPr/>
          </p:nvSpPr>
          <p:spPr>
            <a:xfrm>
              <a:off x="51567" y="2751743"/>
              <a:ext cx="1741979" cy="771651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查看浮点数的取值范围和精度的代码示例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CCD20D3-1EFC-4ECD-A319-3A6A64A52154}"/>
              </a:ext>
            </a:extLst>
          </p:cNvPr>
          <p:cNvSpPr/>
          <p:nvPr/>
        </p:nvSpPr>
        <p:spPr>
          <a:xfrm>
            <a:off x="1680948" y="4972030"/>
            <a:ext cx="864571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import sys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导入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sys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包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sys.float_info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查看当前环境中浮点型数字的取值范围和精度</a:t>
            </a:r>
          </a:p>
        </p:txBody>
      </p:sp>
      <p:sp>
        <p:nvSpPr>
          <p:cNvPr id="18" name="KSO_Shape">
            <a:extLst>
              <a:ext uri="{FF2B5EF4-FFF2-40B4-BE49-F238E27FC236}">
                <a16:creationId xmlns:a16="http://schemas.microsoft.com/office/drawing/2014/main" id="{C204944D-434B-4905-94FA-8209D4CC5F20}"/>
              </a:ext>
            </a:extLst>
          </p:cNvPr>
          <p:cNvSpPr/>
          <p:nvPr/>
        </p:nvSpPr>
        <p:spPr>
          <a:xfrm>
            <a:off x="1172789" y="4940142"/>
            <a:ext cx="9773662" cy="1359187"/>
          </a:xfrm>
          <a:prstGeom prst="roundRect">
            <a:avLst>
              <a:gd name="adj" fmla="val 13926"/>
            </a:avLst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6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31" grpId="0"/>
      <p:bldP spid="17" grpId="0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388114" y="47713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浮点型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7CFD4AB-6FF5-4E56-B02D-9858B40B3F2D}"/>
              </a:ext>
            </a:extLst>
          </p:cNvPr>
          <p:cNvGrpSpPr/>
          <p:nvPr/>
        </p:nvGrpSpPr>
        <p:grpSpPr>
          <a:xfrm>
            <a:off x="1177640" y="1273907"/>
            <a:ext cx="9773662" cy="1187941"/>
            <a:chOff x="-8553" y="2534713"/>
            <a:chExt cx="1864069" cy="1302472"/>
          </a:xfrm>
        </p:grpSpPr>
        <p:sp>
          <p:nvSpPr>
            <p:cNvPr id="23" name="圆角矩形 32">
              <a:extLst>
                <a:ext uri="{FF2B5EF4-FFF2-40B4-BE49-F238E27FC236}">
                  <a16:creationId xmlns:a16="http://schemas.microsoft.com/office/drawing/2014/main" id="{AC95FDD9-E474-4AC0-808B-83CE88F06EF3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243272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8A08C19-3C0D-4CB3-9933-A1C19D674DEF}"/>
                </a:ext>
              </a:extLst>
            </p:cNvPr>
            <p:cNvSpPr txBox="1"/>
            <p:nvPr/>
          </p:nvSpPr>
          <p:spPr>
            <a:xfrm>
              <a:off x="51567" y="2534713"/>
              <a:ext cx="1741979" cy="1244272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defTabSz="96414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min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和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max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是浮点数的最小值和最大值，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dig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是浮点数所能精确表示的十进制数字的最大位数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CCD20D3-1EFC-4ECD-A319-3A6A64A52154}"/>
              </a:ext>
            </a:extLst>
          </p:cNvPr>
          <p:cNvSpPr/>
          <p:nvPr/>
        </p:nvSpPr>
        <p:spPr>
          <a:xfrm>
            <a:off x="1809656" y="3288140"/>
            <a:ext cx="8645714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sys.float_info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(max=1.7976931348623157e+308,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max_exp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=1024, max_10_exp=308, min=2.2250738585072014e-308,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min_exp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=-1021, min_10_exp=-307, dig=15,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mant_dig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=53, epsilon=2.220446049250313e-16, radix=2, rounds=1)</a:t>
            </a:r>
          </a:p>
        </p:txBody>
      </p:sp>
      <p:sp>
        <p:nvSpPr>
          <p:cNvPr id="18" name="KSO_Shape">
            <a:extLst>
              <a:ext uri="{FF2B5EF4-FFF2-40B4-BE49-F238E27FC236}">
                <a16:creationId xmlns:a16="http://schemas.microsoft.com/office/drawing/2014/main" id="{C204944D-434B-4905-94FA-8209D4CC5F20}"/>
              </a:ext>
            </a:extLst>
          </p:cNvPr>
          <p:cNvSpPr/>
          <p:nvPr/>
        </p:nvSpPr>
        <p:spPr>
          <a:xfrm>
            <a:off x="1172789" y="3007042"/>
            <a:ext cx="9773662" cy="2906841"/>
          </a:xfrm>
          <a:prstGeom prst="roundRect">
            <a:avLst>
              <a:gd name="adj" fmla="val 13926"/>
            </a:avLst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661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049742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7" y="224926"/>
            <a:ext cx="1144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课程目标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F3925EA-9982-4EF6-B7E3-753853DED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277" y="136170"/>
            <a:ext cx="778089" cy="778089"/>
          </a:xfrm>
          <a:prstGeom prst="rect">
            <a:avLst/>
          </a:prstGeom>
        </p:spPr>
      </p:pic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39013F62-7D10-4FB0-8DA9-8E4BB01E4861}"/>
              </a:ext>
            </a:extLst>
          </p:cNvPr>
          <p:cNvSpPr>
            <a:spLocks noGrp="1"/>
          </p:cNvSpPr>
          <p:nvPr/>
        </p:nvSpPr>
        <p:spPr>
          <a:xfrm>
            <a:off x="357187" y="1352939"/>
            <a:ext cx="11594841" cy="522275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sz="24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培养学生运用</a:t>
            </a: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Python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编程语言解决实际问题的编程能力</a:t>
            </a:r>
          </a:p>
          <a:p>
            <a:pPr lvl="1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掌握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的基本语法、语句、控制结构</a:t>
            </a:r>
          </a:p>
          <a:p>
            <a:pPr lvl="1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掌握结构化程序设计及面向对象程序设计的基本思想和方法</a:t>
            </a:r>
          </a:p>
          <a:p>
            <a:pPr lvl="1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了解基本的算法和数据结构、良好的程序设计风格</a:t>
            </a:r>
          </a:p>
          <a:p>
            <a:pPr lvl="1">
              <a:spcAft>
                <a:spcPts val="1200"/>
              </a:spcAft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具备熟练使用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编程语言分析和解决实际问题的能力</a:t>
            </a:r>
          </a:p>
          <a:p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为进一步使用</a:t>
            </a: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Python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进行机器学习等课程的学习打下坚实的基础</a:t>
            </a:r>
          </a:p>
          <a:p>
            <a:pPr lvl="1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掌握</a:t>
            </a:r>
            <a:r>
              <a:rPr lang="en-US" altLang="zh-CN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Numpy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Pandas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Matplotlib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等工具包的使用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6775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511571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复数类型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C5BB174-71A4-4BEE-95D5-12C9A0DF3E2C}"/>
              </a:ext>
            </a:extLst>
          </p:cNvPr>
          <p:cNvSpPr/>
          <p:nvPr/>
        </p:nvSpPr>
        <p:spPr>
          <a:xfrm>
            <a:off x="1781596" y="1132074"/>
            <a:ext cx="9686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复数由实部和虚部组成，每一部分都是一个浮点数，其书写方法如下：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A85BCC7-ABC2-48C7-B0E7-4E56954E497C}"/>
              </a:ext>
            </a:extLst>
          </p:cNvPr>
          <p:cNvSpPr/>
          <p:nvPr/>
        </p:nvSpPr>
        <p:spPr>
          <a:xfrm>
            <a:off x="1945867" y="1691233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a+bj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或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a+bJ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78E0D3F-C73B-46D8-A34A-EEAD3D2E8324}"/>
              </a:ext>
            </a:extLst>
          </p:cNvPr>
          <p:cNvCxnSpPr>
            <a:cxnSpLocks/>
          </p:cNvCxnSpPr>
          <p:nvPr/>
        </p:nvCxnSpPr>
        <p:spPr>
          <a:xfrm>
            <a:off x="1863054" y="1588861"/>
            <a:ext cx="9626581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SO_Shape">
            <a:extLst>
              <a:ext uri="{FF2B5EF4-FFF2-40B4-BE49-F238E27FC236}">
                <a16:creationId xmlns:a16="http://schemas.microsoft.com/office/drawing/2014/main" id="{8F8F577A-2EA0-414A-AF9A-1C8E7DADB78D}"/>
              </a:ext>
            </a:extLst>
          </p:cNvPr>
          <p:cNvSpPr/>
          <p:nvPr/>
        </p:nvSpPr>
        <p:spPr>
          <a:xfrm>
            <a:off x="1722803" y="1710552"/>
            <a:ext cx="9493471" cy="695488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4276CDA-1CF4-4400-8670-3E62440AC6F9}"/>
              </a:ext>
            </a:extLst>
          </p:cNvPr>
          <p:cNvGrpSpPr/>
          <p:nvPr/>
        </p:nvGrpSpPr>
        <p:grpSpPr>
          <a:xfrm>
            <a:off x="828333" y="1114329"/>
            <a:ext cx="970970" cy="913422"/>
            <a:chOff x="319398" y="2566828"/>
            <a:chExt cx="932545" cy="87727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9492C7-847C-44E4-B2DD-7393657BB086}"/>
                </a:ext>
              </a:extLst>
            </p:cNvPr>
            <p:cNvGrpSpPr/>
            <p:nvPr/>
          </p:nvGrpSpPr>
          <p:grpSpPr>
            <a:xfrm>
              <a:off x="319398" y="2566828"/>
              <a:ext cx="932545" cy="877274"/>
              <a:chOff x="9482138" y="1536701"/>
              <a:chExt cx="1044574" cy="982663"/>
            </a:xfrm>
          </p:grpSpPr>
          <p:sp>
            <p:nvSpPr>
              <p:cNvPr id="26" name="Oval 4061">
                <a:extLst>
                  <a:ext uri="{FF2B5EF4-FFF2-40B4-BE49-F238E27FC236}">
                    <a16:creationId xmlns:a16="http://schemas.microsoft.com/office/drawing/2014/main" id="{BBCDC9B0-2258-47D9-BD16-CD117B2DB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2138" y="1536701"/>
                <a:ext cx="982662" cy="982663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7" name="Oval 4062">
                <a:extLst>
                  <a:ext uri="{FF2B5EF4-FFF2-40B4-BE49-F238E27FC236}">
                    <a16:creationId xmlns:a16="http://schemas.microsoft.com/office/drawing/2014/main" id="{E3148BCA-86C9-4411-BD3B-7F3CB7836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5163" y="1824038"/>
                <a:ext cx="236537" cy="238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8" name="Oval 4063">
                <a:extLst>
                  <a:ext uri="{FF2B5EF4-FFF2-40B4-BE49-F238E27FC236}">
                    <a16:creationId xmlns:a16="http://schemas.microsoft.com/office/drawing/2014/main" id="{1A6ACE6C-14A7-40E0-A8E6-F004F79E5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1075" y="1824038"/>
                <a:ext cx="236537" cy="238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1" name="Oval 4064">
                <a:extLst>
                  <a:ext uri="{FF2B5EF4-FFF2-40B4-BE49-F238E27FC236}">
                    <a16:creationId xmlns:a16="http://schemas.microsoft.com/office/drawing/2014/main" id="{711B8349-EF34-4113-9378-FB50CD7AF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2950" y="1666876"/>
                <a:ext cx="315912" cy="314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2" name="Rectangle 4065">
                <a:extLst>
                  <a:ext uri="{FF2B5EF4-FFF2-40B4-BE49-F238E27FC236}">
                    <a16:creationId xmlns:a16="http://schemas.microsoft.com/office/drawing/2014/main" id="{E44A053B-F1EF-474B-AD31-A61F4F5D9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2638" y="1824038"/>
                <a:ext cx="317500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5" name="Oval 4066">
                <a:extLst>
                  <a:ext uri="{FF2B5EF4-FFF2-40B4-BE49-F238E27FC236}">
                    <a16:creationId xmlns:a16="http://schemas.microsoft.com/office/drawing/2014/main" id="{DA61D758-7BAB-4E23-B3B6-AE33C5163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1075" y="1746251"/>
                <a:ext cx="158750" cy="1571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7" name="Oval 4067">
                <a:extLst>
                  <a:ext uri="{FF2B5EF4-FFF2-40B4-BE49-F238E27FC236}">
                    <a16:creationId xmlns:a16="http://schemas.microsoft.com/office/drawing/2014/main" id="{CCC7AD1A-1C4A-44DE-8213-EB81C05A9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80650" y="1639888"/>
                <a:ext cx="246062" cy="24606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0" name="Oval 4068">
                <a:extLst>
                  <a:ext uri="{FF2B5EF4-FFF2-40B4-BE49-F238E27FC236}">
                    <a16:creationId xmlns:a16="http://schemas.microsoft.com/office/drawing/2014/main" id="{FB5C37C7-D5E9-4076-BC24-22A544D81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163" y="1677988"/>
                <a:ext cx="173037" cy="171450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1" name="Rectangle 4069">
                <a:extLst>
                  <a:ext uri="{FF2B5EF4-FFF2-40B4-BE49-F238E27FC236}">
                    <a16:creationId xmlns:a16="http://schemas.microsoft.com/office/drawing/2014/main" id="{45317A5E-8289-453D-8F97-F7B13A23F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0188" y="1885951"/>
                <a:ext cx="25400" cy="49213"/>
              </a:xfrm>
              <a:prstGeom prst="rect">
                <a:avLst/>
              </a:pr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2" name="Rectangle 4070">
                <a:extLst>
                  <a:ext uri="{FF2B5EF4-FFF2-40B4-BE49-F238E27FC236}">
                    <a16:creationId xmlns:a16="http://schemas.microsoft.com/office/drawing/2014/main" id="{6C161618-810C-4079-AD7F-6AE78ADA2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9075" y="1935163"/>
                <a:ext cx="49212" cy="17303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3" name="Oval 4071">
                <a:extLst>
                  <a:ext uri="{FF2B5EF4-FFF2-40B4-BE49-F238E27FC236}">
                    <a16:creationId xmlns:a16="http://schemas.microsoft.com/office/drawing/2014/main" id="{534E087C-C930-4E9A-86C7-5CCA3984A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9075" y="2082801"/>
                <a:ext cx="49212" cy="4921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4" name="Oval 4072">
                <a:extLst>
                  <a:ext uri="{FF2B5EF4-FFF2-40B4-BE49-F238E27FC236}">
                    <a16:creationId xmlns:a16="http://schemas.microsoft.com/office/drawing/2014/main" id="{B87D7479-851C-4A7A-830E-F2786559F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525" y="1547813"/>
                <a:ext cx="100012" cy="10001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5" name="Freeform 4073">
                <a:extLst>
                  <a:ext uri="{FF2B5EF4-FFF2-40B4-BE49-F238E27FC236}">
                    <a16:creationId xmlns:a16="http://schemas.microsoft.com/office/drawing/2014/main" id="{4E7D839B-51FA-42B1-A6F0-C6584FC1B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225" y="1541463"/>
                <a:ext cx="74612" cy="114300"/>
              </a:xfrm>
              <a:custGeom>
                <a:avLst/>
                <a:gdLst>
                  <a:gd name="T0" fmla="*/ 8 w 47"/>
                  <a:gd name="T1" fmla="*/ 72 h 72"/>
                  <a:gd name="T2" fmla="*/ 0 w 47"/>
                  <a:gd name="T3" fmla="*/ 67 h 72"/>
                  <a:gd name="T4" fmla="*/ 38 w 47"/>
                  <a:gd name="T5" fmla="*/ 0 h 72"/>
                  <a:gd name="T6" fmla="*/ 47 w 47"/>
                  <a:gd name="T7" fmla="*/ 5 h 72"/>
                  <a:gd name="T8" fmla="*/ 8 w 47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2">
                    <a:moveTo>
                      <a:pt x="8" y="72"/>
                    </a:moveTo>
                    <a:lnTo>
                      <a:pt x="0" y="67"/>
                    </a:lnTo>
                    <a:lnTo>
                      <a:pt x="38" y="0"/>
                    </a:lnTo>
                    <a:lnTo>
                      <a:pt x="47" y="5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6" name="Freeform 4074">
                <a:extLst>
                  <a:ext uri="{FF2B5EF4-FFF2-40B4-BE49-F238E27FC236}">
                    <a16:creationId xmlns:a16="http://schemas.microsoft.com/office/drawing/2014/main" id="{BA98BC43-9E5B-4BA3-8F53-21DD43E34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3175" y="1562101"/>
                <a:ext cx="112712" cy="73025"/>
              </a:xfrm>
              <a:custGeom>
                <a:avLst/>
                <a:gdLst>
                  <a:gd name="T0" fmla="*/ 4 w 71"/>
                  <a:gd name="T1" fmla="*/ 46 h 46"/>
                  <a:gd name="T2" fmla="*/ 0 w 71"/>
                  <a:gd name="T3" fmla="*/ 38 h 46"/>
                  <a:gd name="T4" fmla="*/ 66 w 71"/>
                  <a:gd name="T5" fmla="*/ 0 h 46"/>
                  <a:gd name="T6" fmla="*/ 71 w 71"/>
                  <a:gd name="T7" fmla="*/ 8 h 46"/>
                  <a:gd name="T8" fmla="*/ 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4" y="46"/>
                    </a:moveTo>
                    <a:lnTo>
                      <a:pt x="0" y="38"/>
                    </a:lnTo>
                    <a:lnTo>
                      <a:pt x="66" y="0"/>
                    </a:lnTo>
                    <a:lnTo>
                      <a:pt x="71" y="8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7" name="Rectangle 4075">
                <a:extLst>
                  <a:ext uri="{FF2B5EF4-FFF2-40B4-BE49-F238E27FC236}">
                    <a16:creationId xmlns:a16="http://schemas.microsoft.com/office/drawing/2014/main" id="{E70DD736-7697-4316-8FA7-DB91DD393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58413" y="1590676"/>
                <a:ext cx="122237" cy="1428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8" name="Freeform 4076">
                <a:extLst>
                  <a:ext uri="{FF2B5EF4-FFF2-40B4-BE49-F238E27FC236}">
                    <a16:creationId xmlns:a16="http://schemas.microsoft.com/office/drawing/2014/main" id="{B5B65C4B-7C45-4F3B-BB6C-B081081DB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3175" y="1562101"/>
                <a:ext cx="112712" cy="73025"/>
              </a:xfrm>
              <a:custGeom>
                <a:avLst/>
                <a:gdLst>
                  <a:gd name="T0" fmla="*/ 66 w 71"/>
                  <a:gd name="T1" fmla="*/ 46 h 46"/>
                  <a:gd name="T2" fmla="*/ 0 w 71"/>
                  <a:gd name="T3" fmla="*/ 8 h 46"/>
                  <a:gd name="T4" fmla="*/ 4 w 71"/>
                  <a:gd name="T5" fmla="*/ 0 h 46"/>
                  <a:gd name="T6" fmla="*/ 71 w 71"/>
                  <a:gd name="T7" fmla="*/ 38 h 46"/>
                  <a:gd name="T8" fmla="*/ 66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6" y="46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71" y="38"/>
                    </a:lnTo>
                    <a:lnTo>
                      <a:pt x="66" y="46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9" name="Freeform 4077">
                <a:extLst>
                  <a:ext uri="{FF2B5EF4-FFF2-40B4-BE49-F238E27FC236}">
                    <a16:creationId xmlns:a16="http://schemas.microsoft.com/office/drawing/2014/main" id="{D6F5021B-C1C9-463D-B9F2-92E832DA0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225" y="1541463"/>
                <a:ext cx="74612" cy="114300"/>
              </a:xfrm>
              <a:custGeom>
                <a:avLst/>
                <a:gdLst>
                  <a:gd name="T0" fmla="*/ 38 w 47"/>
                  <a:gd name="T1" fmla="*/ 72 h 72"/>
                  <a:gd name="T2" fmla="*/ 0 w 47"/>
                  <a:gd name="T3" fmla="*/ 5 h 72"/>
                  <a:gd name="T4" fmla="*/ 8 w 47"/>
                  <a:gd name="T5" fmla="*/ 0 h 72"/>
                  <a:gd name="T6" fmla="*/ 47 w 47"/>
                  <a:gd name="T7" fmla="*/ 67 h 72"/>
                  <a:gd name="T8" fmla="*/ 38 w 47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2">
                    <a:moveTo>
                      <a:pt x="38" y="72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47" y="67"/>
                    </a:lnTo>
                    <a:lnTo>
                      <a:pt x="38" y="72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3" name="Rectangle 4078">
                <a:extLst>
                  <a:ext uri="{FF2B5EF4-FFF2-40B4-BE49-F238E27FC236}">
                    <a16:creationId xmlns:a16="http://schemas.microsoft.com/office/drawing/2014/main" id="{7FA70755-83A8-401B-B0B3-1868FE5EA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0800" y="1536701"/>
                <a:ext cx="15875" cy="12223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4" name="Oval 4079">
                <a:extLst>
                  <a:ext uri="{FF2B5EF4-FFF2-40B4-BE49-F238E27FC236}">
                    <a16:creationId xmlns:a16="http://schemas.microsoft.com/office/drawing/2014/main" id="{07E197E8-C9C3-45BD-B311-C6FB17475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4925" y="1573213"/>
                <a:ext cx="49212" cy="49213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5" name="Rectangle 4080">
                <a:extLst>
                  <a:ext uri="{FF2B5EF4-FFF2-40B4-BE49-F238E27FC236}">
                    <a16:creationId xmlns:a16="http://schemas.microsoft.com/office/drawing/2014/main" id="{73D08883-93B4-4F8A-896B-B29484D5F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0413" y="1982788"/>
                <a:ext cx="646112" cy="354013"/>
              </a:xfrm>
              <a:prstGeom prst="rect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6" name="Freeform 4081">
                <a:extLst>
                  <a:ext uri="{FF2B5EF4-FFF2-40B4-BE49-F238E27FC236}">
                    <a16:creationId xmlns:a16="http://schemas.microsoft.com/office/drawing/2014/main" id="{B8FD77A6-5253-4C0B-BF6D-B4A2DAD33E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0250" y="1935163"/>
                <a:ext cx="706437" cy="430213"/>
              </a:xfrm>
              <a:custGeom>
                <a:avLst/>
                <a:gdLst>
                  <a:gd name="T0" fmla="*/ 704 w 736"/>
                  <a:gd name="T1" fmla="*/ 32 h 448"/>
                  <a:gd name="T2" fmla="*/ 704 w 736"/>
                  <a:gd name="T3" fmla="*/ 33 h 448"/>
                  <a:gd name="T4" fmla="*/ 704 w 736"/>
                  <a:gd name="T5" fmla="*/ 416 h 448"/>
                  <a:gd name="T6" fmla="*/ 32 w 736"/>
                  <a:gd name="T7" fmla="*/ 416 h 448"/>
                  <a:gd name="T8" fmla="*/ 32 w 736"/>
                  <a:gd name="T9" fmla="*/ 33 h 448"/>
                  <a:gd name="T10" fmla="*/ 32 w 736"/>
                  <a:gd name="T11" fmla="*/ 32 h 448"/>
                  <a:gd name="T12" fmla="*/ 704 w 736"/>
                  <a:gd name="T13" fmla="*/ 32 h 448"/>
                  <a:gd name="T14" fmla="*/ 704 w 736"/>
                  <a:gd name="T15" fmla="*/ 0 h 448"/>
                  <a:gd name="T16" fmla="*/ 32 w 736"/>
                  <a:gd name="T17" fmla="*/ 0 h 448"/>
                  <a:gd name="T18" fmla="*/ 0 w 736"/>
                  <a:gd name="T19" fmla="*/ 32 h 448"/>
                  <a:gd name="T20" fmla="*/ 0 w 736"/>
                  <a:gd name="T21" fmla="*/ 448 h 448"/>
                  <a:gd name="T22" fmla="*/ 736 w 736"/>
                  <a:gd name="T23" fmla="*/ 448 h 448"/>
                  <a:gd name="T24" fmla="*/ 736 w 736"/>
                  <a:gd name="T25" fmla="*/ 32 h 448"/>
                  <a:gd name="T26" fmla="*/ 704 w 736"/>
                  <a:gd name="T2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6" h="448">
                    <a:moveTo>
                      <a:pt x="704" y="32"/>
                    </a:moveTo>
                    <a:cubicBezTo>
                      <a:pt x="704" y="33"/>
                      <a:pt x="704" y="33"/>
                      <a:pt x="704" y="33"/>
                    </a:cubicBezTo>
                    <a:cubicBezTo>
                      <a:pt x="704" y="416"/>
                      <a:pt x="704" y="416"/>
                      <a:pt x="704" y="416"/>
                    </a:cubicBezTo>
                    <a:cubicBezTo>
                      <a:pt x="32" y="416"/>
                      <a:pt x="32" y="416"/>
                      <a:pt x="32" y="416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2"/>
                      <a:pt x="32" y="32"/>
                      <a:pt x="32" y="32"/>
                    </a:cubicBezTo>
                    <a:lnTo>
                      <a:pt x="704" y="32"/>
                    </a:lnTo>
                    <a:close/>
                    <a:moveTo>
                      <a:pt x="70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448"/>
                      <a:pt x="0" y="448"/>
                      <a:pt x="0" y="448"/>
                    </a:cubicBezTo>
                    <a:cubicBezTo>
                      <a:pt x="736" y="448"/>
                      <a:pt x="736" y="448"/>
                      <a:pt x="736" y="448"/>
                    </a:cubicBezTo>
                    <a:cubicBezTo>
                      <a:pt x="736" y="32"/>
                      <a:pt x="736" y="32"/>
                      <a:pt x="736" y="32"/>
                    </a:cubicBezTo>
                    <a:cubicBezTo>
                      <a:pt x="736" y="15"/>
                      <a:pt x="722" y="0"/>
                      <a:pt x="704" y="0"/>
                    </a:cubicBez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7" name="Rectangle 4082">
                <a:extLst>
                  <a:ext uri="{FF2B5EF4-FFF2-40B4-BE49-F238E27FC236}">
                    <a16:creationId xmlns:a16="http://schemas.microsoft.com/office/drawing/2014/main" id="{2B800576-45A2-4DEA-BFB1-063E724BD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0413" y="1966913"/>
                <a:ext cx="646112" cy="15875"/>
              </a:xfrm>
              <a:prstGeom prst="rect">
                <a:avLst/>
              </a:pr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8" name="Rectangle 4083">
                <a:extLst>
                  <a:ext uri="{FF2B5EF4-FFF2-40B4-BE49-F238E27FC236}">
                    <a16:creationId xmlns:a16="http://schemas.microsoft.com/office/drawing/2014/main" id="{3D8C3D52-02EF-4D87-AB48-D108F38C2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300" y="2359026"/>
                <a:ext cx="922337" cy="14288"/>
              </a:xfrm>
              <a:prstGeom prst="rect">
                <a:avLst/>
              </a:prstGeom>
              <a:solidFill>
                <a:srgbClr val="E1E1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9" name="Freeform 4084">
                <a:extLst>
                  <a:ext uri="{FF2B5EF4-FFF2-40B4-BE49-F238E27FC236}">
                    <a16:creationId xmlns:a16="http://schemas.microsoft.com/office/drawing/2014/main" id="{93E26D32-FFAA-404F-BDA4-14FA84868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2300" y="2373313"/>
                <a:ext cx="922337" cy="23813"/>
              </a:xfrm>
              <a:custGeom>
                <a:avLst/>
                <a:gdLst>
                  <a:gd name="T0" fmla="*/ 480 w 960"/>
                  <a:gd name="T1" fmla="*/ 0 h 24"/>
                  <a:gd name="T2" fmla="*/ 352 w 960"/>
                  <a:gd name="T3" fmla="*/ 0 h 24"/>
                  <a:gd name="T4" fmla="*/ 0 w 960"/>
                  <a:gd name="T5" fmla="*/ 0 h 24"/>
                  <a:gd name="T6" fmla="*/ 96 w 960"/>
                  <a:gd name="T7" fmla="*/ 24 h 24"/>
                  <a:gd name="T8" fmla="*/ 352 w 960"/>
                  <a:gd name="T9" fmla="*/ 24 h 24"/>
                  <a:gd name="T10" fmla="*/ 480 w 960"/>
                  <a:gd name="T11" fmla="*/ 24 h 24"/>
                  <a:gd name="T12" fmla="*/ 848 w 960"/>
                  <a:gd name="T13" fmla="*/ 24 h 24"/>
                  <a:gd name="T14" fmla="*/ 960 w 960"/>
                  <a:gd name="T15" fmla="*/ 0 h 24"/>
                  <a:gd name="T16" fmla="*/ 480 w 960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24">
                    <a:moveTo>
                      <a:pt x="480" y="0"/>
                    </a:moveTo>
                    <a:cubicBezTo>
                      <a:pt x="352" y="0"/>
                      <a:pt x="352" y="0"/>
                      <a:pt x="3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57" y="24"/>
                      <a:pt x="96" y="24"/>
                    </a:cubicBezTo>
                    <a:cubicBezTo>
                      <a:pt x="119" y="24"/>
                      <a:pt x="249" y="24"/>
                      <a:pt x="352" y="24"/>
                    </a:cubicBezTo>
                    <a:cubicBezTo>
                      <a:pt x="423" y="24"/>
                      <a:pt x="480" y="24"/>
                      <a:pt x="480" y="24"/>
                    </a:cubicBezTo>
                    <a:cubicBezTo>
                      <a:pt x="583" y="24"/>
                      <a:pt x="825" y="24"/>
                      <a:pt x="848" y="24"/>
                    </a:cubicBezTo>
                    <a:cubicBezTo>
                      <a:pt x="887" y="24"/>
                      <a:pt x="960" y="0"/>
                      <a:pt x="960" y="0"/>
                    </a:cubicBez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C4C3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60" name="Freeform 4085">
                <a:extLst>
                  <a:ext uri="{FF2B5EF4-FFF2-40B4-BE49-F238E27FC236}">
                    <a16:creationId xmlns:a16="http://schemas.microsoft.com/office/drawing/2014/main" id="{AC17226A-CAFC-41D3-8B82-34F2D13B6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2350" y="2359026"/>
                <a:ext cx="122237" cy="6350"/>
              </a:xfrm>
              <a:custGeom>
                <a:avLst/>
                <a:gdLst>
                  <a:gd name="T0" fmla="*/ 120 w 128"/>
                  <a:gd name="T1" fmla="*/ 0 h 8"/>
                  <a:gd name="T2" fmla="*/ 112 w 128"/>
                  <a:gd name="T3" fmla="*/ 0 h 8"/>
                  <a:gd name="T4" fmla="*/ 96 w 128"/>
                  <a:gd name="T5" fmla="*/ 0 h 8"/>
                  <a:gd name="T6" fmla="*/ 88 w 128"/>
                  <a:gd name="T7" fmla="*/ 0 h 8"/>
                  <a:gd name="T8" fmla="*/ 80 w 128"/>
                  <a:gd name="T9" fmla="*/ 0 h 8"/>
                  <a:gd name="T10" fmla="*/ 72 w 128"/>
                  <a:gd name="T11" fmla="*/ 0 h 8"/>
                  <a:gd name="T12" fmla="*/ 64 w 128"/>
                  <a:gd name="T13" fmla="*/ 0 h 8"/>
                  <a:gd name="T14" fmla="*/ 56 w 128"/>
                  <a:gd name="T15" fmla="*/ 0 h 8"/>
                  <a:gd name="T16" fmla="*/ 48 w 128"/>
                  <a:gd name="T17" fmla="*/ 0 h 8"/>
                  <a:gd name="T18" fmla="*/ 40 w 128"/>
                  <a:gd name="T19" fmla="*/ 0 h 8"/>
                  <a:gd name="T20" fmla="*/ 32 w 128"/>
                  <a:gd name="T21" fmla="*/ 0 h 8"/>
                  <a:gd name="T22" fmla="*/ 16 w 128"/>
                  <a:gd name="T23" fmla="*/ 0 h 8"/>
                  <a:gd name="T24" fmla="*/ 8 w 128"/>
                  <a:gd name="T25" fmla="*/ 0 h 8"/>
                  <a:gd name="T26" fmla="*/ 0 w 128"/>
                  <a:gd name="T27" fmla="*/ 0 h 8"/>
                  <a:gd name="T28" fmla="*/ 8 w 128"/>
                  <a:gd name="T29" fmla="*/ 8 h 8"/>
                  <a:gd name="T30" fmla="*/ 40 w 128"/>
                  <a:gd name="T31" fmla="*/ 8 h 8"/>
                  <a:gd name="T32" fmla="*/ 56 w 128"/>
                  <a:gd name="T33" fmla="*/ 8 h 8"/>
                  <a:gd name="T34" fmla="*/ 72 w 128"/>
                  <a:gd name="T35" fmla="*/ 8 h 8"/>
                  <a:gd name="T36" fmla="*/ 88 w 128"/>
                  <a:gd name="T37" fmla="*/ 8 h 8"/>
                  <a:gd name="T38" fmla="*/ 120 w 128"/>
                  <a:gd name="T39" fmla="*/ 8 h 8"/>
                  <a:gd name="T40" fmla="*/ 128 w 128"/>
                  <a:gd name="T41" fmla="*/ 0 h 8"/>
                  <a:gd name="T42" fmla="*/ 120 w 1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8" h="8">
                    <a:moveTo>
                      <a:pt x="120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8"/>
                      <a:pt x="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4" y="8"/>
                      <a:pt x="128" y="5"/>
                      <a:pt x="128" y="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61" name="Rectangle 4087">
                <a:extLst>
                  <a:ext uri="{FF2B5EF4-FFF2-40B4-BE49-F238E27FC236}">
                    <a16:creationId xmlns:a16="http://schemas.microsoft.com/office/drawing/2014/main" id="{83B6DEBE-FD39-4285-93D9-67BF59F6B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1600" y="2044701"/>
                <a:ext cx="7937" cy="2921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62" name="Rectangle 4088">
                <a:extLst>
                  <a:ext uri="{FF2B5EF4-FFF2-40B4-BE49-F238E27FC236}">
                    <a16:creationId xmlns:a16="http://schemas.microsoft.com/office/drawing/2014/main" id="{EB09AD05-B8C5-4091-B559-1CEAC5807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1438" y="2044701"/>
                <a:ext cx="6350" cy="2921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63" name="Rectangle 4105">
                <a:extLst>
                  <a:ext uri="{FF2B5EF4-FFF2-40B4-BE49-F238E27FC236}">
                    <a16:creationId xmlns:a16="http://schemas.microsoft.com/office/drawing/2014/main" id="{447AA9F2-2EFB-46E6-A9DE-32C4EA4FA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9150" y="2166938"/>
                <a:ext cx="6350" cy="16986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64" name="Rectangle 4106">
                <a:extLst>
                  <a:ext uri="{FF2B5EF4-FFF2-40B4-BE49-F238E27FC236}">
                    <a16:creationId xmlns:a16="http://schemas.microsoft.com/office/drawing/2014/main" id="{3C9FAD64-E2E1-4864-8204-D00EFD694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7400" y="2198688"/>
                <a:ext cx="7937" cy="13811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65" name="Oval 4107">
                <a:extLst>
                  <a:ext uri="{FF2B5EF4-FFF2-40B4-BE49-F238E27FC236}">
                    <a16:creationId xmlns:a16="http://schemas.microsoft.com/office/drawing/2014/main" id="{F6C16239-E59C-42C6-B0B6-FC641C6EB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5263" y="1714501"/>
                <a:ext cx="17462" cy="190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25AFC47-C5E7-434D-8441-B456EB8649CA}"/>
                </a:ext>
              </a:extLst>
            </p:cNvPr>
            <p:cNvSpPr txBox="1"/>
            <p:nvPr/>
          </p:nvSpPr>
          <p:spPr>
            <a:xfrm>
              <a:off x="456508" y="2993944"/>
              <a:ext cx="579185" cy="243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latin typeface="+mj-lt"/>
                </a:rPr>
                <a:t>GAME</a:t>
              </a:r>
              <a:endParaRPr lang="zh-CN" altLang="en-US" sz="1050" b="1" dirty="0">
                <a:latin typeface="+mj-lt"/>
              </a:endParaRPr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FB3DAEE6-C191-4EEF-AC6C-6BE0F69BB32F}"/>
              </a:ext>
            </a:extLst>
          </p:cNvPr>
          <p:cNvSpPr/>
          <p:nvPr/>
        </p:nvSpPr>
        <p:spPr>
          <a:xfrm>
            <a:off x="1936565" y="2608135"/>
            <a:ext cx="943064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其中，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是两个数字，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或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是虚部的后缀，即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是实部、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是虚部</a:t>
            </a:r>
          </a:p>
        </p:txBody>
      </p:sp>
      <p:sp>
        <p:nvSpPr>
          <p:cNvPr id="104" name="KSO_Shape">
            <a:extLst>
              <a:ext uri="{FF2B5EF4-FFF2-40B4-BE49-F238E27FC236}">
                <a16:creationId xmlns:a16="http://schemas.microsoft.com/office/drawing/2014/main" id="{66092871-19C5-4E27-A674-35CFDEEA2C50}"/>
              </a:ext>
            </a:extLst>
          </p:cNvPr>
          <p:cNvSpPr/>
          <p:nvPr/>
        </p:nvSpPr>
        <p:spPr>
          <a:xfrm>
            <a:off x="1741755" y="2601344"/>
            <a:ext cx="9493472" cy="748954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0B17BB3-B605-4D68-9CE0-DB7B7AAB6FC5}"/>
              </a:ext>
            </a:extLst>
          </p:cNvPr>
          <p:cNvSpPr/>
          <p:nvPr/>
        </p:nvSpPr>
        <p:spPr>
          <a:xfrm>
            <a:off x="1722803" y="3851305"/>
            <a:ext cx="8582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在生成复数时，也可以使用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complex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函数，其语法格式如下：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085ADDD-2453-44D2-AF14-E8007A09B923}"/>
              </a:ext>
            </a:extLst>
          </p:cNvPr>
          <p:cNvSpPr/>
          <p:nvPr/>
        </p:nvSpPr>
        <p:spPr>
          <a:xfrm>
            <a:off x="2031664" y="4511373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complex([real[,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imag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]]</a:t>
            </a: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A7D47141-EFC3-43BF-A483-A53D671D20A1}"/>
              </a:ext>
            </a:extLst>
          </p:cNvPr>
          <p:cNvCxnSpPr>
            <a:cxnSpLocks/>
          </p:cNvCxnSpPr>
          <p:nvPr/>
        </p:nvCxnSpPr>
        <p:spPr>
          <a:xfrm>
            <a:off x="1773034" y="4333978"/>
            <a:ext cx="9710051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KSO_Shape">
            <a:extLst>
              <a:ext uri="{FF2B5EF4-FFF2-40B4-BE49-F238E27FC236}">
                <a16:creationId xmlns:a16="http://schemas.microsoft.com/office/drawing/2014/main" id="{329D578C-104F-4C93-A156-ADE404427505}"/>
              </a:ext>
            </a:extLst>
          </p:cNvPr>
          <p:cNvSpPr/>
          <p:nvPr/>
        </p:nvSpPr>
        <p:spPr>
          <a:xfrm>
            <a:off x="1765364" y="4498423"/>
            <a:ext cx="9467214" cy="738311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35B01E4-85EB-415D-A4DA-B5CE10841AC2}"/>
              </a:ext>
            </a:extLst>
          </p:cNvPr>
          <p:cNvGrpSpPr/>
          <p:nvPr/>
        </p:nvGrpSpPr>
        <p:grpSpPr>
          <a:xfrm>
            <a:off x="828181" y="3895341"/>
            <a:ext cx="877274" cy="877274"/>
            <a:chOff x="836354" y="1156380"/>
            <a:chExt cx="877274" cy="877274"/>
          </a:xfrm>
        </p:grpSpPr>
        <p:sp>
          <p:nvSpPr>
            <p:cNvPr id="111" name="Oval 4011">
              <a:extLst>
                <a:ext uri="{FF2B5EF4-FFF2-40B4-BE49-F238E27FC236}">
                  <a16:creationId xmlns:a16="http://schemas.microsoft.com/office/drawing/2014/main" id="{87ED53F0-4EC9-48A8-8181-D6262C76D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76952CFB-D709-47F3-8B91-827857951EB2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113" name="Freeform 138">
                <a:extLst>
                  <a:ext uri="{FF2B5EF4-FFF2-40B4-BE49-F238E27FC236}">
                    <a16:creationId xmlns:a16="http://schemas.microsoft.com/office/drawing/2014/main" id="{C747453B-EF8F-4655-90D4-DE0A326C7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4" name="Freeform 137">
                <a:extLst>
                  <a:ext uri="{FF2B5EF4-FFF2-40B4-BE49-F238E27FC236}">
                    <a16:creationId xmlns:a16="http://schemas.microsoft.com/office/drawing/2014/main" id="{12F08404-FBF0-4A53-9212-088707FFD9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5" name="Freeform 138">
                <a:extLst>
                  <a:ext uri="{FF2B5EF4-FFF2-40B4-BE49-F238E27FC236}">
                    <a16:creationId xmlns:a16="http://schemas.microsoft.com/office/drawing/2014/main" id="{2A994186-7EC6-47D4-8482-C0B9090E0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6" name="Freeform 139">
                <a:extLst>
                  <a:ext uri="{FF2B5EF4-FFF2-40B4-BE49-F238E27FC236}">
                    <a16:creationId xmlns:a16="http://schemas.microsoft.com/office/drawing/2014/main" id="{4A375389-0709-49F1-AC90-236DA458E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7" name="Freeform 140">
                <a:extLst>
                  <a:ext uri="{FF2B5EF4-FFF2-40B4-BE49-F238E27FC236}">
                    <a16:creationId xmlns:a16="http://schemas.microsoft.com/office/drawing/2014/main" id="{E3422232-D73C-4729-B35B-8FB548DFE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8" name="Freeform 141">
                <a:extLst>
                  <a:ext uri="{FF2B5EF4-FFF2-40B4-BE49-F238E27FC236}">
                    <a16:creationId xmlns:a16="http://schemas.microsoft.com/office/drawing/2014/main" id="{FF61AF07-DA5B-4927-9F46-00FD816ED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67EC1B29-1045-4180-883B-DD128B28CE16}"/>
              </a:ext>
            </a:extLst>
          </p:cNvPr>
          <p:cNvSpPr/>
          <p:nvPr/>
        </p:nvSpPr>
        <p:spPr>
          <a:xfrm>
            <a:off x="2031664" y="5679630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其中，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real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为实部值，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imag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为虚部值，返回值为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real+imag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*1j</a:t>
            </a:r>
          </a:p>
        </p:txBody>
      </p:sp>
      <p:sp>
        <p:nvSpPr>
          <p:cNvPr id="120" name="KSO_Shape">
            <a:extLst>
              <a:ext uri="{FF2B5EF4-FFF2-40B4-BE49-F238E27FC236}">
                <a16:creationId xmlns:a16="http://schemas.microsoft.com/office/drawing/2014/main" id="{AFF69343-3181-4F1C-87E3-3E0C1B3CA186}"/>
              </a:ext>
            </a:extLst>
          </p:cNvPr>
          <p:cNvSpPr/>
          <p:nvPr/>
        </p:nvSpPr>
        <p:spPr>
          <a:xfrm>
            <a:off x="1741755" y="5653019"/>
            <a:ext cx="9490824" cy="753549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109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/>
      <p:bldP spid="22" grpId="0" animBg="1"/>
      <p:bldP spid="103" grpId="0"/>
      <p:bldP spid="104" grpId="0" animBg="1"/>
      <p:bldP spid="106" grpId="0"/>
      <p:bldP spid="107" grpId="0"/>
      <p:bldP spid="109" grpId="0" animBg="1"/>
      <p:bldP spid="119" grpId="0"/>
      <p:bldP spid="1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511571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复数类型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6096811" y="171141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4431860" y="2737081"/>
            <a:ext cx="35993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如果省略虚部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imag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的值，则返回的复数为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real+0j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；如果实部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real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和虚部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imag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的值都省略，则返回的复数为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0j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4431860" y="2234637"/>
            <a:ext cx="33147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B9855CF-00E3-4A1E-8F5E-48B8FE8363FF}"/>
              </a:ext>
            </a:extLst>
          </p:cNvPr>
          <p:cNvSpPr txBox="1"/>
          <p:nvPr/>
        </p:nvSpPr>
        <p:spPr>
          <a:xfrm>
            <a:off x="4866844" y="1633403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38" name="KSO_Shape">
            <a:extLst>
              <a:ext uri="{FF2B5EF4-FFF2-40B4-BE49-F238E27FC236}">
                <a16:creationId xmlns:a16="http://schemas.microsoft.com/office/drawing/2014/main" id="{A2F7A776-D49D-42A6-8341-15A6263491E6}"/>
              </a:ext>
            </a:extLst>
          </p:cNvPr>
          <p:cNvSpPr/>
          <p:nvPr/>
        </p:nvSpPr>
        <p:spPr>
          <a:xfrm>
            <a:off x="4102300" y="1590834"/>
            <a:ext cx="4060426" cy="4445531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79A0750-A61F-4572-805B-9B771222B35A}"/>
              </a:ext>
            </a:extLst>
          </p:cNvPr>
          <p:cNvGrpSpPr/>
          <p:nvPr/>
        </p:nvGrpSpPr>
        <p:grpSpPr>
          <a:xfrm>
            <a:off x="4558177" y="1321961"/>
            <a:ext cx="1082757" cy="1082757"/>
            <a:chOff x="2055662" y="1762598"/>
            <a:chExt cx="1082757" cy="1082757"/>
          </a:xfrm>
        </p:grpSpPr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ADC84460-C3E5-49FB-BF93-B0D54BC94F69}"/>
                </a:ext>
              </a:extLst>
            </p:cNvPr>
            <p:cNvSpPr/>
            <p:nvPr/>
          </p:nvSpPr>
          <p:spPr>
            <a:xfrm>
              <a:off x="2055662" y="1762598"/>
              <a:ext cx="1082757" cy="1082757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9" name="KSO_Shape">
              <a:extLst>
                <a:ext uri="{FF2B5EF4-FFF2-40B4-BE49-F238E27FC236}">
                  <a16:creationId xmlns:a16="http://schemas.microsoft.com/office/drawing/2014/main" id="{EF182D5B-4D39-48BA-A381-EDD1C0EDE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84" y="1980847"/>
              <a:ext cx="758352" cy="613001"/>
            </a:xfrm>
            <a:custGeom>
              <a:avLst/>
              <a:gdLst/>
              <a:ahLst/>
              <a:cxnLst/>
              <a:rect l="0" t="0" r="r" b="b"/>
              <a:pathLst>
                <a:path w="4741862" h="3833813">
                  <a:moveTo>
                    <a:pt x="247650" y="2000250"/>
                  </a:moveTo>
                  <a:lnTo>
                    <a:pt x="1016000" y="2000250"/>
                  </a:lnTo>
                  <a:lnTo>
                    <a:pt x="1030288" y="2003425"/>
                  </a:lnTo>
                  <a:lnTo>
                    <a:pt x="1041400" y="2012950"/>
                  </a:lnTo>
                  <a:lnTo>
                    <a:pt x="1050925" y="2020888"/>
                  </a:lnTo>
                  <a:lnTo>
                    <a:pt x="1054100" y="2036763"/>
                  </a:lnTo>
                  <a:lnTo>
                    <a:pt x="1050925" y="2051051"/>
                  </a:lnTo>
                  <a:lnTo>
                    <a:pt x="1041400" y="2063751"/>
                  </a:lnTo>
                  <a:lnTo>
                    <a:pt x="1030288" y="2071688"/>
                  </a:lnTo>
                  <a:lnTo>
                    <a:pt x="1016000" y="2074863"/>
                  </a:lnTo>
                  <a:lnTo>
                    <a:pt x="247650" y="2074863"/>
                  </a:lnTo>
                  <a:lnTo>
                    <a:pt x="233362" y="2071688"/>
                  </a:lnTo>
                  <a:lnTo>
                    <a:pt x="220662" y="2063751"/>
                  </a:lnTo>
                  <a:lnTo>
                    <a:pt x="212725" y="2051051"/>
                  </a:lnTo>
                  <a:lnTo>
                    <a:pt x="209550" y="2036763"/>
                  </a:lnTo>
                  <a:lnTo>
                    <a:pt x="212725" y="2020888"/>
                  </a:lnTo>
                  <a:lnTo>
                    <a:pt x="220662" y="2012950"/>
                  </a:lnTo>
                  <a:lnTo>
                    <a:pt x="233362" y="2003425"/>
                  </a:lnTo>
                  <a:lnTo>
                    <a:pt x="247650" y="2000250"/>
                  </a:lnTo>
                  <a:close/>
                  <a:moveTo>
                    <a:pt x="244475" y="1901825"/>
                  </a:moveTo>
                  <a:lnTo>
                    <a:pt x="1012825" y="1901825"/>
                  </a:lnTo>
                  <a:lnTo>
                    <a:pt x="1027112" y="1905000"/>
                  </a:lnTo>
                  <a:lnTo>
                    <a:pt x="1039812" y="1914525"/>
                  </a:lnTo>
                  <a:lnTo>
                    <a:pt x="1044575" y="1925638"/>
                  </a:lnTo>
                  <a:lnTo>
                    <a:pt x="1047750" y="1941513"/>
                  </a:lnTo>
                  <a:lnTo>
                    <a:pt x="1044575" y="1952626"/>
                  </a:lnTo>
                  <a:lnTo>
                    <a:pt x="1039812" y="1965326"/>
                  </a:lnTo>
                  <a:lnTo>
                    <a:pt x="1027112" y="1973263"/>
                  </a:lnTo>
                  <a:lnTo>
                    <a:pt x="1012825" y="1976438"/>
                  </a:lnTo>
                  <a:lnTo>
                    <a:pt x="244475" y="1976438"/>
                  </a:lnTo>
                  <a:lnTo>
                    <a:pt x="230188" y="1973263"/>
                  </a:lnTo>
                  <a:lnTo>
                    <a:pt x="217488" y="1965326"/>
                  </a:lnTo>
                  <a:lnTo>
                    <a:pt x="209550" y="1952626"/>
                  </a:lnTo>
                  <a:lnTo>
                    <a:pt x="206375" y="1941513"/>
                  </a:lnTo>
                  <a:lnTo>
                    <a:pt x="209550" y="1925638"/>
                  </a:lnTo>
                  <a:lnTo>
                    <a:pt x="217488" y="1914525"/>
                  </a:lnTo>
                  <a:lnTo>
                    <a:pt x="230188" y="1905000"/>
                  </a:lnTo>
                  <a:lnTo>
                    <a:pt x="244475" y="1901825"/>
                  </a:lnTo>
                  <a:close/>
                  <a:moveTo>
                    <a:pt x="277813" y="1803400"/>
                  </a:moveTo>
                  <a:lnTo>
                    <a:pt x="1047750" y="1803400"/>
                  </a:lnTo>
                  <a:lnTo>
                    <a:pt x="1060450" y="1806575"/>
                  </a:lnTo>
                  <a:lnTo>
                    <a:pt x="1071563" y="1816100"/>
                  </a:lnTo>
                  <a:lnTo>
                    <a:pt x="1081088" y="1827213"/>
                  </a:lnTo>
                  <a:lnTo>
                    <a:pt x="1084263" y="1843088"/>
                  </a:lnTo>
                  <a:lnTo>
                    <a:pt x="1081088" y="1857376"/>
                  </a:lnTo>
                  <a:lnTo>
                    <a:pt x="1071563" y="1868488"/>
                  </a:lnTo>
                  <a:lnTo>
                    <a:pt x="1060450" y="1874838"/>
                  </a:lnTo>
                  <a:lnTo>
                    <a:pt x="1047750" y="1878013"/>
                  </a:lnTo>
                  <a:lnTo>
                    <a:pt x="277813" y="1878013"/>
                  </a:lnTo>
                  <a:lnTo>
                    <a:pt x="263525" y="1874838"/>
                  </a:lnTo>
                  <a:lnTo>
                    <a:pt x="250825" y="1868488"/>
                  </a:lnTo>
                  <a:lnTo>
                    <a:pt x="244475" y="1857376"/>
                  </a:lnTo>
                  <a:lnTo>
                    <a:pt x="241300" y="1843088"/>
                  </a:lnTo>
                  <a:lnTo>
                    <a:pt x="244475" y="1827213"/>
                  </a:lnTo>
                  <a:lnTo>
                    <a:pt x="250825" y="1816100"/>
                  </a:lnTo>
                  <a:lnTo>
                    <a:pt x="263525" y="1806575"/>
                  </a:lnTo>
                  <a:lnTo>
                    <a:pt x="277813" y="1803400"/>
                  </a:lnTo>
                  <a:close/>
                  <a:moveTo>
                    <a:pt x="238125" y="1708150"/>
                  </a:moveTo>
                  <a:lnTo>
                    <a:pt x="1009650" y="1708150"/>
                  </a:lnTo>
                  <a:lnTo>
                    <a:pt x="1020762" y="1711325"/>
                  </a:lnTo>
                  <a:lnTo>
                    <a:pt x="1033462" y="1717675"/>
                  </a:lnTo>
                  <a:lnTo>
                    <a:pt x="1041400" y="1728788"/>
                  </a:lnTo>
                  <a:lnTo>
                    <a:pt x="1044575" y="1744663"/>
                  </a:lnTo>
                  <a:lnTo>
                    <a:pt x="1041400" y="1758951"/>
                  </a:lnTo>
                  <a:lnTo>
                    <a:pt x="1033462" y="1770063"/>
                  </a:lnTo>
                  <a:lnTo>
                    <a:pt x="1020762" y="1779588"/>
                  </a:lnTo>
                  <a:lnTo>
                    <a:pt x="1009650" y="1782763"/>
                  </a:lnTo>
                  <a:lnTo>
                    <a:pt x="238125" y="1782763"/>
                  </a:lnTo>
                  <a:lnTo>
                    <a:pt x="223838" y="1779588"/>
                  </a:lnTo>
                  <a:lnTo>
                    <a:pt x="212725" y="1770063"/>
                  </a:lnTo>
                  <a:lnTo>
                    <a:pt x="206375" y="1758951"/>
                  </a:lnTo>
                  <a:lnTo>
                    <a:pt x="203200" y="1744663"/>
                  </a:lnTo>
                  <a:lnTo>
                    <a:pt x="206375" y="1728788"/>
                  </a:lnTo>
                  <a:lnTo>
                    <a:pt x="212725" y="1717675"/>
                  </a:lnTo>
                  <a:lnTo>
                    <a:pt x="223838" y="1711325"/>
                  </a:lnTo>
                  <a:lnTo>
                    <a:pt x="238125" y="1708150"/>
                  </a:lnTo>
                  <a:close/>
                  <a:moveTo>
                    <a:pt x="301626" y="1609725"/>
                  </a:moveTo>
                  <a:lnTo>
                    <a:pt x="1068388" y="1609725"/>
                  </a:lnTo>
                  <a:lnTo>
                    <a:pt x="1084264" y="1612900"/>
                  </a:lnTo>
                  <a:lnTo>
                    <a:pt x="1095376" y="1620838"/>
                  </a:lnTo>
                  <a:lnTo>
                    <a:pt x="1104901" y="1633538"/>
                  </a:lnTo>
                  <a:lnTo>
                    <a:pt x="1108076" y="1644650"/>
                  </a:lnTo>
                  <a:lnTo>
                    <a:pt x="1104901" y="1660526"/>
                  </a:lnTo>
                  <a:lnTo>
                    <a:pt x="1095376" y="1671638"/>
                  </a:lnTo>
                  <a:lnTo>
                    <a:pt x="1084264" y="1681163"/>
                  </a:lnTo>
                  <a:lnTo>
                    <a:pt x="1068388" y="1684338"/>
                  </a:lnTo>
                  <a:lnTo>
                    <a:pt x="301626" y="1684338"/>
                  </a:lnTo>
                  <a:lnTo>
                    <a:pt x="287338" y="1681163"/>
                  </a:lnTo>
                  <a:lnTo>
                    <a:pt x="274638" y="1671638"/>
                  </a:lnTo>
                  <a:lnTo>
                    <a:pt x="268288" y="1660526"/>
                  </a:lnTo>
                  <a:lnTo>
                    <a:pt x="265113" y="1644650"/>
                  </a:lnTo>
                  <a:lnTo>
                    <a:pt x="268288" y="1633538"/>
                  </a:lnTo>
                  <a:lnTo>
                    <a:pt x="274638" y="1620838"/>
                  </a:lnTo>
                  <a:lnTo>
                    <a:pt x="287338" y="1612900"/>
                  </a:lnTo>
                  <a:lnTo>
                    <a:pt x="301626" y="1609725"/>
                  </a:lnTo>
                  <a:close/>
                  <a:moveTo>
                    <a:pt x="254001" y="1511300"/>
                  </a:moveTo>
                  <a:lnTo>
                    <a:pt x="1020764" y="1511300"/>
                  </a:lnTo>
                  <a:lnTo>
                    <a:pt x="1036638" y="1514475"/>
                  </a:lnTo>
                  <a:lnTo>
                    <a:pt x="1047751" y="1522413"/>
                  </a:lnTo>
                  <a:lnTo>
                    <a:pt x="1057276" y="1535113"/>
                  </a:lnTo>
                  <a:lnTo>
                    <a:pt x="1060451" y="1549401"/>
                  </a:lnTo>
                  <a:lnTo>
                    <a:pt x="1057276" y="1562101"/>
                  </a:lnTo>
                  <a:lnTo>
                    <a:pt x="1047751" y="1573213"/>
                  </a:lnTo>
                  <a:lnTo>
                    <a:pt x="1036638" y="1582738"/>
                  </a:lnTo>
                  <a:lnTo>
                    <a:pt x="1020764" y="1585913"/>
                  </a:lnTo>
                  <a:lnTo>
                    <a:pt x="254001" y="1585913"/>
                  </a:lnTo>
                  <a:lnTo>
                    <a:pt x="238126" y="1582738"/>
                  </a:lnTo>
                  <a:lnTo>
                    <a:pt x="227013" y="1573213"/>
                  </a:lnTo>
                  <a:lnTo>
                    <a:pt x="220663" y="1562101"/>
                  </a:lnTo>
                  <a:lnTo>
                    <a:pt x="217488" y="1549401"/>
                  </a:lnTo>
                  <a:lnTo>
                    <a:pt x="220663" y="1535113"/>
                  </a:lnTo>
                  <a:lnTo>
                    <a:pt x="227013" y="1522413"/>
                  </a:lnTo>
                  <a:lnTo>
                    <a:pt x="238126" y="1514475"/>
                  </a:lnTo>
                  <a:lnTo>
                    <a:pt x="254001" y="1511300"/>
                  </a:lnTo>
                  <a:close/>
                  <a:moveTo>
                    <a:pt x="274638" y="1412875"/>
                  </a:moveTo>
                  <a:lnTo>
                    <a:pt x="1041400" y="1412875"/>
                  </a:lnTo>
                  <a:lnTo>
                    <a:pt x="1057276" y="1416050"/>
                  </a:lnTo>
                  <a:lnTo>
                    <a:pt x="1068388" y="1423988"/>
                  </a:lnTo>
                  <a:lnTo>
                    <a:pt x="1077913" y="1436688"/>
                  </a:lnTo>
                  <a:lnTo>
                    <a:pt x="1081088" y="1450976"/>
                  </a:lnTo>
                  <a:lnTo>
                    <a:pt x="1077913" y="1466851"/>
                  </a:lnTo>
                  <a:lnTo>
                    <a:pt x="1068388" y="1477963"/>
                  </a:lnTo>
                  <a:lnTo>
                    <a:pt x="1057276" y="1484313"/>
                  </a:lnTo>
                  <a:lnTo>
                    <a:pt x="1041400" y="1487488"/>
                  </a:lnTo>
                  <a:lnTo>
                    <a:pt x="274638" y="1487488"/>
                  </a:lnTo>
                  <a:lnTo>
                    <a:pt x="260350" y="1484313"/>
                  </a:lnTo>
                  <a:lnTo>
                    <a:pt x="247650" y="1477963"/>
                  </a:lnTo>
                  <a:lnTo>
                    <a:pt x="238126" y="1466851"/>
                  </a:lnTo>
                  <a:lnTo>
                    <a:pt x="236538" y="1450976"/>
                  </a:lnTo>
                  <a:lnTo>
                    <a:pt x="238126" y="1436688"/>
                  </a:lnTo>
                  <a:lnTo>
                    <a:pt x="247650" y="1423988"/>
                  </a:lnTo>
                  <a:lnTo>
                    <a:pt x="260350" y="1416050"/>
                  </a:lnTo>
                  <a:lnTo>
                    <a:pt x="274638" y="1412875"/>
                  </a:lnTo>
                  <a:close/>
                  <a:moveTo>
                    <a:pt x="3359150" y="0"/>
                  </a:moveTo>
                  <a:lnTo>
                    <a:pt x="3403600" y="3175"/>
                  </a:lnTo>
                  <a:lnTo>
                    <a:pt x="3449638" y="6350"/>
                  </a:lnTo>
                  <a:lnTo>
                    <a:pt x="3494088" y="17462"/>
                  </a:lnTo>
                  <a:lnTo>
                    <a:pt x="3535362" y="30162"/>
                  </a:lnTo>
                  <a:lnTo>
                    <a:pt x="3579814" y="50800"/>
                  </a:lnTo>
                  <a:lnTo>
                    <a:pt x="3619500" y="71437"/>
                  </a:lnTo>
                  <a:lnTo>
                    <a:pt x="3654426" y="98425"/>
                  </a:lnTo>
                  <a:lnTo>
                    <a:pt x="3687762" y="128587"/>
                  </a:lnTo>
                  <a:lnTo>
                    <a:pt x="3717926" y="158750"/>
                  </a:lnTo>
                  <a:lnTo>
                    <a:pt x="3744914" y="193675"/>
                  </a:lnTo>
                  <a:lnTo>
                    <a:pt x="3768726" y="230187"/>
                  </a:lnTo>
                  <a:lnTo>
                    <a:pt x="3789362" y="268287"/>
                  </a:lnTo>
                  <a:lnTo>
                    <a:pt x="3803650" y="311150"/>
                  </a:lnTo>
                  <a:lnTo>
                    <a:pt x="3816350" y="352425"/>
                  </a:lnTo>
                  <a:lnTo>
                    <a:pt x="3822700" y="393700"/>
                  </a:lnTo>
                  <a:lnTo>
                    <a:pt x="3827462" y="439737"/>
                  </a:lnTo>
                  <a:lnTo>
                    <a:pt x="3825876" y="484187"/>
                  </a:lnTo>
                  <a:lnTo>
                    <a:pt x="3822700" y="528637"/>
                  </a:lnTo>
                  <a:lnTo>
                    <a:pt x="3813176" y="573087"/>
                  </a:lnTo>
                  <a:lnTo>
                    <a:pt x="3798888" y="615950"/>
                  </a:lnTo>
                  <a:lnTo>
                    <a:pt x="3776662" y="660400"/>
                  </a:lnTo>
                  <a:lnTo>
                    <a:pt x="3756026" y="698500"/>
                  </a:lnTo>
                  <a:lnTo>
                    <a:pt x="3729038" y="735012"/>
                  </a:lnTo>
                  <a:lnTo>
                    <a:pt x="3702050" y="768350"/>
                  </a:lnTo>
                  <a:lnTo>
                    <a:pt x="3670300" y="796925"/>
                  </a:lnTo>
                  <a:lnTo>
                    <a:pt x="3633788" y="823912"/>
                  </a:lnTo>
                  <a:lnTo>
                    <a:pt x="3598862" y="847724"/>
                  </a:lnTo>
                  <a:lnTo>
                    <a:pt x="3606800" y="844549"/>
                  </a:lnTo>
                  <a:lnTo>
                    <a:pt x="3633788" y="842962"/>
                  </a:lnTo>
                  <a:lnTo>
                    <a:pt x="3675062" y="839787"/>
                  </a:lnTo>
                  <a:lnTo>
                    <a:pt x="3721100" y="839787"/>
                  </a:lnTo>
                  <a:lnTo>
                    <a:pt x="3765550" y="842962"/>
                  </a:lnTo>
                  <a:lnTo>
                    <a:pt x="3810000" y="850899"/>
                  </a:lnTo>
                  <a:lnTo>
                    <a:pt x="3857626" y="863599"/>
                  </a:lnTo>
                  <a:lnTo>
                    <a:pt x="3902076" y="881062"/>
                  </a:lnTo>
                  <a:lnTo>
                    <a:pt x="3948112" y="904874"/>
                  </a:lnTo>
                  <a:lnTo>
                    <a:pt x="3989388" y="935037"/>
                  </a:lnTo>
                  <a:lnTo>
                    <a:pt x="4019550" y="958849"/>
                  </a:lnTo>
                  <a:lnTo>
                    <a:pt x="4046538" y="982662"/>
                  </a:lnTo>
                  <a:lnTo>
                    <a:pt x="4070350" y="1009649"/>
                  </a:lnTo>
                  <a:lnTo>
                    <a:pt x="4094162" y="1039812"/>
                  </a:lnTo>
                  <a:lnTo>
                    <a:pt x="4117976" y="1068387"/>
                  </a:lnTo>
                  <a:lnTo>
                    <a:pt x="4138612" y="1101724"/>
                  </a:lnTo>
                  <a:lnTo>
                    <a:pt x="4179888" y="1169987"/>
                  </a:lnTo>
                  <a:lnTo>
                    <a:pt x="4216400" y="1243012"/>
                  </a:lnTo>
                  <a:lnTo>
                    <a:pt x="4249738" y="1319212"/>
                  </a:lnTo>
                  <a:lnTo>
                    <a:pt x="4278312" y="1400174"/>
                  </a:lnTo>
                  <a:lnTo>
                    <a:pt x="4305300" y="1484312"/>
                  </a:lnTo>
                  <a:lnTo>
                    <a:pt x="4329112" y="1568450"/>
                  </a:lnTo>
                  <a:lnTo>
                    <a:pt x="4352926" y="1654175"/>
                  </a:lnTo>
                  <a:lnTo>
                    <a:pt x="4395788" y="1824038"/>
                  </a:lnTo>
                  <a:lnTo>
                    <a:pt x="4433888" y="1989138"/>
                  </a:lnTo>
                  <a:lnTo>
                    <a:pt x="4451910" y="2059780"/>
                  </a:lnTo>
                  <a:lnTo>
                    <a:pt x="4606926" y="935037"/>
                  </a:lnTo>
                  <a:lnTo>
                    <a:pt x="4610100" y="919162"/>
                  </a:lnTo>
                  <a:lnTo>
                    <a:pt x="4616450" y="908049"/>
                  </a:lnTo>
                  <a:lnTo>
                    <a:pt x="4625976" y="898524"/>
                  </a:lnTo>
                  <a:lnTo>
                    <a:pt x="4633914" y="890587"/>
                  </a:lnTo>
                  <a:lnTo>
                    <a:pt x="4646614" y="881062"/>
                  </a:lnTo>
                  <a:lnTo>
                    <a:pt x="4657726" y="877887"/>
                  </a:lnTo>
                  <a:lnTo>
                    <a:pt x="4670426" y="874712"/>
                  </a:lnTo>
                  <a:lnTo>
                    <a:pt x="4684714" y="874712"/>
                  </a:lnTo>
                  <a:lnTo>
                    <a:pt x="4697414" y="877887"/>
                  </a:lnTo>
                  <a:lnTo>
                    <a:pt x="4708526" y="884237"/>
                  </a:lnTo>
                  <a:lnTo>
                    <a:pt x="4721226" y="892174"/>
                  </a:lnTo>
                  <a:lnTo>
                    <a:pt x="4729162" y="901699"/>
                  </a:lnTo>
                  <a:lnTo>
                    <a:pt x="4735514" y="914399"/>
                  </a:lnTo>
                  <a:lnTo>
                    <a:pt x="4738688" y="925512"/>
                  </a:lnTo>
                  <a:lnTo>
                    <a:pt x="4741862" y="938212"/>
                  </a:lnTo>
                  <a:lnTo>
                    <a:pt x="4741862" y="952499"/>
                  </a:lnTo>
                  <a:lnTo>
                    <a:pt x="4538662" y="2415850"/>
                  </a:lnTo>
                  <a:lnTo>
                    <a:pt x="4538662" y="3765551"/>
                  </a:lnTo>
                  <a:lnTo>
                    <a:pt x="4535488" y="3779838"/>
                  </a:lnTo>
                  <a:lnTo>
                    <a:pt x="4532314" y="3792538"/>
                  </a:lnTo>
                  <a:lnTo>
                    <a:pt x="4527550" y="3803651"/>
                  </a:lnTo>
                  <a:lnTo>
                    <a:pt x="4518026" y="3813176"/>
                  </a:lnTo>
                  <a:lnTo>
                    <a:pt x="4508500" y="3821113"/>
                  </a:lnTo>
                  <a:lnTo>
                    <a:pt x="4497388" y="3827463"/>
                  </a:lnTo>
                  <a:lnTo>
                    <a:pt x="4484688" y="3833813"/>
                  </a:lnTo>
                  <a:lnTo>
                    <a:pt x="4470400" y="3833813"/>
                  </a:lnTo>
                  <a:lnTo>
                    <a:pt x="4454526" y="3833813"/>
                  </a:lnTo>
                  <a:lnTo>
                    <a:pt x="4443414" y="3827463"/>
                  </a:lnTo>
                  <a:lnTo>
                    <a:pt x="4430714" y="3821113"/>
                  </a:lnTo>
                  <a:lnTo>
                    <a:pt x="4422776" y="3813176"/>
                  </a:lnTo>
                  <a:lnTo>
                    <a:pt x="4413250" y="3803651"/>
                  </a:lnTo>
                  <a:lnTo>
                    <a:pt x="4406900" y="3792538"/>
                  </a:lnTo>
                  <a:lnTo>
                    <a:pt x="4403726" y="3779838"/>
                  </a:lnTo>
                  <a:lnTo>
                    <a:pt x="4402138" y="3765551"/>
                  </a:lnTo>
                  <a:lnTo>
                    <a:pt x="4402138" y="2505075"/>
                  </a:lnTo>
                  <a:lnTo>
                    <a:pt x="4398962" y="2493962"/>
                  </a:lnTo>
                  <a:lnTo>
                    <a:pt x="4395788" y="2478087"/>
                  </a:lnTo>
                  <a:lnTo>
                    <a:pt x="4395788" y="2474913"/>
                  </a:lnTo>
                  <a:lnTo>
                    <a:pt x="4386264" y="2493963"/>
                  </a:lnTo>
                  <a:lnTo>
                    <a:pt x="4378326" y="2511425"/>
                  </a:lnTo>
                  <a:lnTo>
                    <a:pt x="4365626" y="2528888"/>
                  </a:lnTo>
                  <a:lnTo>
                    <a:pt x="4351338" y="2544763"/>
                  </a:lnTo>
                  <a:lnTo>
                    <a:pt x="4335464" y="2559050"/>
                  </a:lnTo>
                  <a:lnTo>
                    <a:pt x="4321176" y="2570163"/>
                  </a:lnTo>
                  <a:lnTo>
                    <a:pt x="4302126" y="2579688"/>
                  </a:lnTo>
                  <a:lnTo>
                    <a:pt x="4284664" y="2589213"/>
                  </a:lnTo>
                  <a:lnTo>
                    <a:pt x="4264026" y="2597150"/>
                  </a:lnTo>
                  <a:lnTo>
                    <a:pt x="4243388" y="2603500"/>
                  </a:lnTo>
                  <a:lnTo>
                    <a:pt x="4222750" y="2606675"/>
                  </a:lnTo>
                  <a:lnTo>
                    <a:pt x="3565526" y="2677005"/>
                  </a:lnTo>
                  <a:lnTo>
                    <a:pt x="3565526" y="3765551"/>
                  </a:lnTo>
                  <a:lnTo>
                    <a:pt x="3565526" y="3779838"/>
                  </a:lnTo>
                  <a:lnTo>
                    <a:pt x="3559176" y="3792538"/>
                  </a:lnTo>
                  <a:lnTo>
                    <a:pt x="3552826" y="3803651"/>
                  </a:lnTo>
                  <a:lnTo>
                    <a:pt x="3548064" y="3813176"/>
                  </a:lnTo>
                  <a:lnTo>
                    <a:pt x="3535364" y="3821113"/>
                  </a:lnTo>
                  <a:lnTo>
                    <a:pt x="3524250" y="3827463"/>
                  </a:lnTo>
                  <a:lnTo>
                    <a:pt x="3511550" y="3833813"/>
                  </a:lnTo>
                  <a:lnTo>
                    <a:pt x="3500438" y="3833813"/>
                  </a:lnTo>
                  <a:lnTo>
                    <a:pt x="3484564" y="3833813"/>
                  </a:lnTo>
                  <a:lnTo>
                    <a:pt x="3473450" y="3827463"/>
                  </a:lnTo>
                  <a:lnTo>
                    <a:pt x="3460750" y="3821113"/>
                  </a:lnTo>
                  <a:lnTo>
                    <a:pt x="3451226" y="3813176"/>
                  </a:lnTo>
                  <a:lnTo>
                    <a:pt x="3443288" y="3803651"/>
                  </a:lnTo>
                  <a:lnTo>
                    <a:pt x="3436938" y="3792538"/>
                  </a:lnTo>
                  <a:lnTo>
                    <a:pt x="3430588" y="3779838"/>
                  </a:lnTo>
                  <a:lnTo>
                    <a:pt x="3430588" y="3765551"/>
                  </a:lnTo>
                  <a:lnTo>
                    <a:pt x="3430588" y="2920423"/>
                  </a:lnTo>
                  <a:lnTo>
                    <a:pt x="3355976" y="3582988"/>
                  </a:lnTo>
                  <a:lnTo>
                    <a:pt x="3349626" y="3603625"/>
                  </a:lnTo>
                  <a:lnTo>
                    <a:pt x="3348038" y="3624263"/>
                  </a:lnTo>
                  <a:lnTo>
                    <a:pt x="3338514" y="3643313"/>
                  </a:lnTo>
                  <a:lnTo>
                    <a:pt x="3328988" y="3663950"/>
                  </a:lnTo>
                  <a:lnTo>
                    <a:pt x="3317876" y="3678238"/>
                  </a:lnTo>
                  <a:lnTo>
                    <a:pt x="3305176" y="3695700"/>
                  </a:lnTo>
                  <a:lnTo>
                    <a:pt x="3290888" y="3711575"/>
                  </a:lnTo>
                  <a:lnTo>
                    <a:pt x="3275014" y="3722688"/>
                  </a:lnTo>
                  <a:lnTo>
                    <a:pt x="3260726" y="3735388"/>
                  </a:lnTo>
                  <a:lnTo>
                    <a:pt x="3243262" y="3746500"/>
                  </a:lnTo>
                  <a:lnTo>
                    <a:pt x="3222626" y="3756025"/>
                  </a:lnTo>
                  <a:lnTo>
                    <a:pt x="3203576" y="3762375"/>
                  </a:lnTo>
                  <a:lnTo>
                    <a:pt x="3182938" y="3768725"/>
                  </a:lnTo>
                  <a:lnTo>
                    <a:pt x="3162300" y="3771900"/>
                  </a:lnTo>
                  <a:lnTo>
                    <a:pt x="3141662" y="3771900"/>
                  </a:lnTo>
                  <a:lnTo>
                    <a:pt x="3121026" y="3771900"/>
                  </a:lnTo>
                  <a:lnTo>
                    <a:pt x="3097214" y="3765550"/>
                  </a:lnTo>
                  <a:lnTo>
                    <a:pt x="3078162" y="3759200"/>
                  </a:lnTo>
                  <a:lnTo>
                    <a:pt x="3057526" y="3752850"/>
                  </a:lnTo>
                  <a:lnTo>
                    <a:pt x="3040062" y="3744913"/>
                  </a:lnTo>
                  <a:lnTo>
                    <a:pt x="3022600" y="3732213"/>
                  </a:lnTo>
                  <a:lnTo>
                    <a:pt x="3003550" y="3721100"/>
                  </a:lnTo>
                  <a:lnTo>
                    <a:pt x="2989263" y="3705225"/>
                  </a:lnTo>
                  <a:lnTo>
                    <a:pt x="2976563" y="3690938"/>
                  </a:lnTo>
                  <a:lnTo>
                    <a:pt x="2965450" y="3671888"/>
                  </a:lnTo>
                  <a:lnTo>
                    <a:pt x="2952750" y="3657600"/>
                  </a:lnTo>
                  <a:lnTo>
                    <a:pt x="2947988" y="3636963"/>
                  </a:lnTo>
                  <a:lnTo>
                    <a:pt x="2938463" y="3619500"/>
                  </a:lnTo>
                  <a:lnTo>
                    <a:pt x="2935288" y="3597275"/>
                  </a:lnTo>
                  <a:lnTo>
                    <a:pt x="2932113" y="3576638"/>
                  </a:lnTo>
                  <a:lnTo>
                    <a:pt x="2928938" y="3556000"/>
                  </a:lnTo>
                  <a:lnTo>
                    <a:pt x="2932113" y="3532188"/>
                  </a:lnTo>
                  <a:lnTo>
                    <a:pt x="3051176" y="2478087"/>
                  </a:lnTo>
                  <a:lnTo>
                    <a:pt x="3054350" y="2457450"/>
                  </a:lnTo>
                  <a:lnTo>
                    <a:pt x="3060700" y="2436812"/>
                  </a:lnTo>
                  <a:lnTo>
                    <a:pt x="3070226" y="2416175"/>
                  </a:lnTo>
                  <a:lnTo>
                    <a:pt x="3078162" y="2397125"/>
                  </a:lnTo>
                  <a:lnTo>
                    <a:pt x="3087688" y="2379662"/>
                  </a:lnTo>
                  <a:lnTo>
                    <a:pt x="3101976" y="2365375"/>
                  </a:lnTo>
                  <a:lnTo>
                    <a:pt x="3114676" y="2349500"/>
                  </a:lnTo>
                  <a:lnTo>
                    <a:pt x="3128962" y="2335212"/>
                  </a:lnTo>
                  <a:lnTo>
                    <a:pt x="3148014" y="2322512"/>
                  </a:lnTo>
                  <a:lnTo>
                    <a:pt x="3165476" y="2314575"/>
                  </a:lnTo>
                  <a:lnTo>
                    <a:pt x="3182938" y="2305050"/>
                  </a:lnTo>
                  <a:lnTo>
                    <a:pt x="3203576" y="2298700"/>
                  </a:lnTo>
                  <a:lnTo>
                    <a:pt x="3222626" y="2293937"/>
                  </a:lnTo>
                  <a:lnTo>
                    <a:pt x="3243262" y="2290762"/>
                  </a:lnTo>
                  <a:lnTo>
                    <a:pt x="3260726" y="2290762"/>
                  </a:lnTo>
                  <a:lnTo>
                    <a:pt x="3273426" y="2284412"/>
                  </a:lnTo>
                  <a:lnTo>
                    <a:pt x="3294064" y="2281237"/>
                  </a:lnTo>
                  <a:lnTo>
                    <a:pt x="3314700" y="2274887"/>
                  </a:lnTo>
                  <a:lnTo>
                    <a:pt x="3690474" y="2234675"/>
                  </a:lnTo>
                  <a:lnTo>
                    <a:pt x="3667126" y="2144713"/>
                  </a:lnTo>
                  <a:lnTo>
                    <a:pt x="3609976" y="1931988"/>
                  </a:lnTo>
                  <a:lnTo>
                    <a:pt x="3582988" y="1827213"/>
                  </a:lnTo>
                  <a:lnTo>
                    <a:pt x="3549650" y="1722437"/>
                  </a:lnTo>
                  <a:lnTo>
                    <a:pt x="3514726" y="1620837"/>
                  </a:lnTo>
                  <a:lnTo>
                    <a:pt x="3475038" y="1525587"/>
                  </a:lnTo>
                  <a:lnTo>
                    <a:pt x="3459802" y="1481266"/>
                  </a:lnTo>
                  <a:lnTo>
                    <a:pt x="3457576" y="1484313"/>
                  </a:lnTo>
                  <a:lnTo>
                    <a:pt x="3406776" y="1570038"/>
                  </a:lnTo>
                  <a:lnTo>
                    <a:pt x="3359150" y="1660525"/>
                  </a:lnTo>
                  <a:lnTo>
                    <a:pt x="3341750" y="1690108"/>
                  </a:lnTo>
                  <a:lnTo>
                    <a:pt x="3341688" y="1690688"/>
                  </a:lnTo>
                  <a:lnTo>
                    <a:pt x="3328988" y="1717675"/>
                  </a:lnTo>
                  <a:lnTo>
                    <a:pt x="3317876" y="1744663"/>
                  </a:lnTo>
                  <a:lnTo>
                    <a:pt x="3297238" y="1765300"/>
                  </a:lnTo>
                  <a:lnTo>
                    <a:pt x="3275014" y="1782763"/>
                  </a:lnTo>
                  <a:lnTo>
                    <a:pt x="3249614" y="1797050"/>
                  </a:lnTo>
                  <a:lnTo>
                    <a:pt x="3219450" y="1806575"/>
                  </a:lnTo>
                  <a:lnTo>
                    <a:pt x="2603954" y="1993900"/>
                  </a:lnTo>
                  <a:lnTo>
                    <a:pt x="2606676" y="1993900"/>
                  </a:lnTo>
                  <a:lnTo>
                    <a:pt x="2619376" y="1993900"/>
                  </a:lnTo>
                  <a:lnTo>
                    <a:pt x="2633663" y="2000250"/>
                  </a:lnTo>
                  <a:lnTo>
                    <a:pt x="2646363" y="2006600"/>
                  </a:lnTo>
                  <a:lnTo>
                    <a:pt x="2654300" y="2016125"/>
                  </a:lnTo>
                  <a:lnTo>
                    <a:pt x="2663826" y="2024063"/>
                  </a:lnTo>
                  <a:lnTo>
                    <a:pt x="2670176" y="2036763"/>
                  </a:lnTo>
                  <a:lnTo>
                    <a:pt x="2671763" y="2047875"/>
                  </a:lnTo>
                  <a:lnTo>
                    <a:pt x="2674938" y="2063751"/>
                  </a:lnTo>
                  <a:lnTo>
                    <a:pt x="2671763" y="2074863"/>
                  </a:lnTo>
                  <a:lnTo>
                    <a:pt x="2670176" y="2087563"/>
                  </a:lnTo>
                  <a:lnTo>
                    <a:pt x="2663826" y="2098676"/>
                  </a:lnTo>
                  <a:lnTo>
                    <a:pt x="2654300" y="2111375"/>
                  </a:lnTo>
                  <a:lnTo>
                    <a:pt x="3027362" y="2111375"/>
                  </a:lnTo>
                  <a:lnTo>
                    <a:pt x="3040062" y="2111375"/>
                  </a:lnTo>
                  <a:lnTo>
                    <a:pt x="3054350" y="2114550"/>
                  </a:lnTo>
                  <a:lnTo>
                    <a:pt x="3063876" y="2119313"/>
                  </a:lnTo>
                  <a:lnTo>
                    <a:pt x="3074988" y="2128838"/>
                  </a:lnTo>
                  <a:lnTo>
                    <a:pt x="3084514" y="2141538"/>
                  </a:lnTo>
                  <a:lnTo>
                    <a:pt x="3090862" y="2149475"/>
                  </a:lnTo>
                  <a:lnTo>
                    <a:pt x="3094038" y="2165350"/>
                  </a:lnTo>
                  <a:lnTo>
                    <a:pt x="3094038" y="2176463"/>
                  </a:lnTo>
                  <a:lnTo>
                    <a:pt x="3094038" y="2192338"/>
                  </a:lnTo>
                  <a:lnTo>
                    <a:pt x="3090862" y="2203450"/>
                  </a:lnTo>
                  <a:lnTo>
                    <a:pt x="3084514" y="2216150"/>
                  </a:lnTo>
                  <a:lnTo>
                    <a:pt x="3074988" y="2224088"/>
                  </a:lnTo>
                  <a:lnTo>
                    <a:pt x="3063876" y="2233613"/>
                  </a:lnTo>
                  <a:lnTo>
                    <a:pt x="3054350" y="2239963"/>
                  </a:lnTo>
                  <a:lnTo>
                    <a:pt x="3040062" y="2243138"/>
                  </a:lnTo>
                  <a:lnTo>
                    <a:pt x="3027362" y="2244725"/>
                  </a:lnTo>
                  <a:lnTo>
                    <a:pt x="2857501" y="2244725"/>
                  </a:lnTo>
                  <a:lnTo>
                    <a:pt x="2857501" y="3765551"/>
                  </a:lnTo>
                  <a:lnTo>
                    <a:pt x="2857501" y="3779838"/>
                  </a:lnTo>
                  <a:lnTo>
                    <a:pt x="2851151" y="3792538"/>
                  </a:lnTo>
                  <a:lnTo>
                    <a:pt x="2846388" y="3803651"/>
                  </a:lnTo>
                  <a:lnTo>
                    <a:pt x="2836863" y="3813176"/>
                  </a:lnTo>
                  <a:lnTo>
                    <a:pt x="2827338" y="3821113"/>
                  </a:lnTo>
                  <a:lnTo>
                    <a:pt x="2816226" y="3827463"/>
                  </a:lnTo>
                  <a:lnTo>
                    <a:pt x="2803526" y="3833813"/>
                  </a:lnTo>
                  <a:lnTo>
                    <a:pt x="2789238" y="3833813"/>
                  </a:lnTo>
                  <a:lnTo>
                    <a:pt x="2776538" y="3833813"/>
                  </a:lnTo>
                  <a:lnTo>
                    <a:pt x="2765426" y="3827463"/>
                  </a:lnTo>
                  <a:lnTo>
                    <a:pt x="2752726" y="3821113"/>
                  </a:lnTo>
                  <a:lnTo>
                    <a:pt x="2741613" y="3813176"/>
                  </a:lnTo>
                  <a:lnTo>
                    <a:pt x="2735263" y="3803651"/>
                  </a:lnTo>
                  <a:lnTo>
                    <a:pt x="2728913" y="3792538"/>
                  </a:lnTo>
                  <a:lnTo>
                    <a:pt x="2722563" y="3779838"/>
                  </a:lnTo>
                  <a:lnTo>
                    <a:pt x="2722563" y="3765551"/>
                  </a:lnTo>
                  <a:lnTo>
                    <a:pt x="2722563" y="2244725"/>
                  </a:lnTo>
                  <a:lnTo>
                    <a:pt x="274638" y="2244725"/>
                  </a:lnTo>
                  <a:lnTo>
                    <a:pt x="274638" y="3765551"/>
                  </a:lnTo>
                  <a:lnTo>
                    <a:pt x="271463" y="3779838"/>
                  </a:lnTo>
                  <a:lnTo>
                    <a:pt x="268288" y="3792538"/>
                  </a:lnTo>
                  <a:lnTo>
                    <a:pt x="263526" y="3803651"/>
                  </a:lnTo>
                  <a:lnTo>
                    <a:pt x="254000" y="3813176"/>
                  </a:lnTo>
                  <a:lnTo>
                    <a:pt x="244476" y="3821113"/>
                  </a:lnTo>
                  <a:lnTo>
                    <a:pt x="233363" y="3827463"/>
                  </a:lnTo>
                  <a:lnTo>
                    <a:pt x="217488" y="3833813"/>
                  </a:lnTo>
                  <a:lnTo>
                    <a:pt x="206376" y="3833813"/>
                  </a:lnTo>
                  <a:lnTo>
                    <a:pt x="190500" y="3833813"/>
                  </a:lnTo>
                  <a:lnTo>
                    <a:pt x="179388" y="3827463"/>
                  </a:lnTo>
                  <a:lnTo>
                    <a:pt x="166688" y="3821113"/>
                  </a:lnTo>
                  <a:lnTo>
                    <a:pt x="158750" y="3813176"/>
                  </a:lnTo>
                  <a:lnTo>
                    <a:pt x="149226" y="3803651"/>
                  </a:lnTo>
                  <a:lnTo>
                    <a:pt x="142876" y="3792538"/>
                  </a:lnTo>
                  <a:lnTo>
                    <a:pt x="139700" y="3779838"/>
                  </a:lnTo>
                  <a:lnTo>
                    <a:pt x="138113" y="3765551"/>
                  </a:lnTo>
                  <a:lnTo>
                    <a:pt x="138113" y="2244725"/>
                  </a:lnTo>
                  <a:lnTo>
                    <a:pt x="68263" y="2244725"/>
                  </a:lnTo>
                  <a:lnTo>
                    <a:pt x="53975" y="2243138"/>
                  </a:lnTo>
                  <a:lnTo>
                    <a:pt x="41275" y="2239963"/>
                  </a:lnTo>
                  <a:lnTo>
                    <a:pt x="30163" y="2233613"/>
                  </a:lnTo>
                  <a:lnTo>
                    <a:pt x="20638" y="2224088"/>
                  </a:lnTo>
                  <a:lnTo>
                    <a:pt x="12700" y="2216150"/>
                  </a:lnTo>
                  <a:lnTo>
                    <a:pt x="6350" y="2203450"/>
                  </a:lnTo>
                  <a:lnTo>
                    <a:pt x="0" y="2192338"/>
                  </a:lnTo>
                  <a:lnTo>
                    <a:pt x="0" y="2176463"/>
                  </a:lnTo>
                  <a:lnTo>
                    <a:pt x="0" y="2165350"/>
                  </a:lnTo>
                  <a:lnTo>
                    <a:pt x="6350" y="2149475"/>
                  </a:lnTo>
                  <a:lnTo>
                    <a:pt x="12700" y="2141538"/>
                  </a:lnTo>
                  <a:lnTo>
                    <a:pt x="20638" y="2128838"/>
                  </a:lnTo>
                  <a:lnTo>
                    <a:pt x="30163" y="2119313"/>
                  </a:lnTo>
                  <a:lnTo>
                    <a:pt x="41275" y="2114550"/>
                  </a:lnTo>
                  <a:lnTo>
                    <a:pt x="53975" y="2111375"/>
                  </a:lnTo>
                  <a:lnTo>
                    <a:pt x="68263" y="2111375"/>
                  </a:lnTo>
                  <a:lnTo>
                    <a:pt x="1738313" y="2111375"/>
                  </a:lnTo>
                  <a:lnTo>
                    <a:pt x="1731963" y="2098676"/>
                  </a:lnTo>
                  <a:lnTo>
                    <a:pt x="1722438" y="2087563"/>
                  </a:lnTo>
                  <a:lnTo>
                    <a:pt x="1719263" y="2074863"/>
                  </a:lnTo>
                  <a:lnTo>
                    <a:pt x="1719263" y="2063751"/>
                  </a:lnTo>
                  <a:lnTo>
                    <a:pt x="1719263" y="2062529"/>
                  </a:lnTo>
                  <a:lnTo>
                    <a:pt x="1690688" y="2057400"/>
                  </a:lnTo>
                  <a:lnTo>
                    <a:pt x="1677988" y="2051050"/>
                  </a:lnTo>
                  <a:lnTo>
                    <a:pt x="1666875" y="2039937"/>
                  </a:lnTo>
                  <a:lnTo>
                    <a:pt x="1639888" y="2009775"/>
                  </a:lnTo>
                  <a:lnTo>
                    <a:pt x="1617662" y="1970087"/>
                  </a:lnTo>
                  <a:lnTo>
                    <a:pt x="1597025" y="1928812"/>
                  </a:lnTo>
                  <a:lnTo>
                    <a:pt x="1565275" y="1854200"/>
                  </a:lnTo>
                  <a:lnTo>
                    <a:pt x="1552575" y="1820862"/>
                  </a:lnTo>
                  <a:lnTo>
                    <a:pt x="1484312" y="1576387"/>
                  </a:lnTo>
                  <a:lnTo>
                    <a:pt x="1444625" y="1443037"/>
                  </a:lnTo>
                  <a:lnTo>
                    <a:pt x="1412875" y="1311274"/>
                  </a:lnTo>
                  <a:lnTo>
                    <a:pt x="1385888" y="1192212"/>
                  </a:lnTo>
                  <a:lnTo>
                    <a:pt x="1373188" y="1138237"/>
                  </a:lnTo>
                  <a:lnTo>
                    <a:pt x="1366838" y="1090612"/>
                  </a:lnTo>
                  <a:lnTo>
                    <a:pt x="1365250" y="1047749"/>
                  </a:lnTo>
                  <a:lnTo>
                    <a:pt x="1365250" y="1015999"/>
                  </a:lnTo>
                  <a:lnTo>
                    <a:pt x="1370012" y="989012"/>
                  </a:lnTo>
                  <a:lnTo>
                    <a:pt x="1376362" y="979487"/>
                  </a:lnTo>
                  <a:lnTo>
                    <a:pt x="1379538" y="973137"/>
                  </a:lnTo>
                  <a:lnTo>
                    <a:pt x="1460500" y="935037"/>
                  </a:lnTo>
                  <a:lnTo>
                    <a:pt x="1738957" y="2015573"/>
                  </a:lnTo>
                  <a:lnTo>
                    <a:pt x="1749426" y="2006600"/>
                  </a:lnTo>
                  <a:lnTo>
                    <a:pt x="1758950" y="2000250"/>
                  </a:lnTo>
                  <a:lnTo>
                    <a:pt x="1773238" y="1993900"/>
                  </a:lnTo>
                  <a:lnTo>
                    <a:pt x="1785938" y="1993900"/>
                  </a:lnTo>
                  <a:lnTo>
                    <a:pt x="2264305" y="1993900"/>
                  </a:lnTo>
                  <a:lnTo>
                    <a:pt x="2257426" y="1985963"/>
                  </a:lnTo>
                  <a:lnTo>
                    <a:pt x="2244726" y="1958975"/>
                  </a:lnTo>
                  <a:lnTo>
                    <a:pt x="2236788" y="1928813"/>
                  </a:lnTo>
                  <a:lnTo>
                    <a:pt x="2233613" y="1898650"/>
                  </a:lnTo>
                  <a:lnTo>
                    <a:pt x="2236788" y="1868488"/>
                  </a:lnTo>
                  <a:lnTo>
                    <a:pt x="2244726" y="1839913"/>
                  </a:lnTo>
                  <a:lnTo>
                    <a:pt x="2260600" y="1812925"/>
                  </a:lnTo>
                  <a:lnTo>
                    <a:pt x="2278063" y="1792288"/>
                  </a:lnTo>
                  <a:lnTo>
                    <a:pt x="2301876" y="1773238"/>
                  </a:lnTo>
                  <a:lnTo>
                    <a:pt x="2328863" y="1758950"/>
                  </a:lnTo>
                  <a:lnTo>
                    <a:pt x="2359026" y="1749425"/>
                  </a:lnTo>
                  <a:lnTo>
                    <a:pt x="3084708" y="1528565"/>
                  </a:lnTo>
                  <a:lnTo>
                    <a:pt x="3311526" y="1152524"/>
                  </a:lnTo>
                  <a:lnTo>
                    <a:pt x="3349626" y="1084262"/>
                  </a:lnTo>
                  <a:lnTo>
                    <a:pt x="3368676" y="1050924"/>
                  </a:lnTo>
                  <a:lnTo>
                    <a:pt x="3389314" y="1017587"/>
                  </a:lnTo>
                  <a:lnTo>
                    <a:pt x="3413126" y="989012"/>
                  </a:lnTo>
                  <a:lnTo>
                    <a:pt x="3436938" y="958849"/>
                  </a:lnTo>
                  <a:lnTo>
                    <a:pt x="3467100" y="935037"/>
                  </a:lnTo>
                  <a:lnTo>
                    <a:pt x="3467392" y="934856"/>
                  </a:lnTo>
                  <a:lnTo>
                    <a:pt x="3475038" y="925512"/>
                  </a:lnTo>
                  <a:lnTo>
                    <a:pt x="3490912" y="911224"/>
                  </a:lnTo>
                  <a:lnTo>
                    <a:pt x="3505200" y="895349"/>
                  </a:lnTo>
                  <a:lnTo>
                    <a:pt x="3522244" y="882567"/>
                  </a:lnTo>
                  <a:lnTo>
                    <a:pt x="3517900" y="884237"/>
                  </a:lnTo>
                  <a:lnTo>
                    <a:pt x="3475038" y="895350"/>
                  </a:lnTo>
                  <a:lnTo>
                    <a:pt x="3433762" y="901700"/>
                  </a:lnTo>
                  <a:lnTo>
                    <a:pt x="3389314" y="908050"/>
                  </a:lnTo>
                  <a:lnTo>
                    <a:pt x="3344862" y="904875"/>
                  </a:lnTo>
                  <a:lnTo>
                    <a:pt x="3302000" y="901700"/>
                  </a:lnTo>
                  <a:lnTo>
                    <a:pt x="3257550" y="890587"/>
                  </a:lnTo>
                  <a:lnTo>
                    <a:pt x="3213100" y="877887"/>
                  </a:lnTo>
                  <a:lnTo>
                    <a:pt x="3171826" y="857250"/>
                  </a:lnTo>
                  <a:lnTo>
                    <a:pt x="3128962" y="836612"/>
                  </a:lnTo>
                  <a:lnTo>
                    <a:pt x="3094038" y="809625"/>
                  </a:lnTo>
                  <a:lnTo>
                    <a:pt x="3060700" y="779462"/>
                  </a:lnTo>
                  <a:lnTo>
                    <a:pt x="3030538" y="749300"/>
                  </a:lnTo>
                  <a:lnTo>
                    <a:pt x="3003550" y="714375"/>
                  </a:lnTo>
                  <a:lnTo>
                    <a:pt x="2979738" y="677862"/>
                  </a:lnTo>
                  <a:lnTo>
                    <a:pt x="2962276" y="639762"/>
                  </a:lnTo>
                  <a:lnTo>
                    <a:pt x="2944813" y="596900"/>
                  </a:lnTo>
                  <a:lnTo>
                    <a:pt x="2932113" y="555625"/>
                  </a:lnTo>
                  <a:lnTo>
                    <a:pt x="2925763" y="514350"/>
                  </a:lnTo>
                  <a:lnTo>
                    <a:pt x="2922588" y="468312"/>
                  </a:lnTo>
                  <a:lnTo>
                    <a:pt x="2922588" y="427037"/>
                  </a:lnTo>
                  <a:lnTo>
                    <a:pt x="2925763" y="382587"/>
                  </a:lnTo>
                  <a:lnTo>
                    <a:pt x="2938463" y="338137"/>
                  </a:lnTo>
                  <a:lnTo>
                    <a:pt x="2952750" y="292100"/>
                  </a:lnTo>
                  <a:lnTo>
                    <a:pt x="2971800" y="250825"/>
                  </a:lnTo>
                  <a:lnTo>
                    <a:pt x="2992438" y="212725"/>
                  </a:lnTo>
                  <a:lnTo>
                    <a:pt x="3019426" y="173037"/>
                  </a:lnTo>
                  <a:lnTo>
                    <a:pt x="3048000" y="141287"/>
                  </a:lnTo>
                  <a:lnTo>
                    <a:pt x="3078162" y="111125"/>
                  </a:lnTo>
                  <a:lnTo>
                    <a:pt x="3114676" y="84137"/>
                  </a:lnTo>
                  <a:lnTo>
                    <a:pt x="3149600" y="60325"/>
                  </a:lnTo>
                  <a:lnTo>
                    <a:pt x="3189288" y="41275"/>
                  </a:lnTo>
                  <a:lnTo>
                    <a:pt x="3230562" y="23812"/>
                  </a:lnTo>
                  <a:lnTo>
                    <a:pt x="3273426" y="12700"/>
                  </a:lnTo>
                  <a:lnTo>
                    <a:pt x="3314700" y="6350"/>
                  </a:lnTo>
                  <a:lnTo>
                    <a:pt x="3359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80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4000601" y="1297506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例如，对于下面的代码：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2858210" y="2218995"/>
            <a:ext cx="71850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c1,c2,c3,c4,c5=3+5.5j,3.25e3j,complex(5,-3.5), complex(5),complex()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2791527" y="1820726"/>
            <a:ext cx="534353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B9855CF-00E3-4A1E-8F5E-48B8FE8363FF}"/>
              </a:ext>
            </a:extLst>
          </p:cNvPr>
          <p:cNvSpPr txBox="1"/>
          <p:nvPr/>
        </p:nvSpPr>
        <p:spPr>
          <a:xfrm>
            <a:off x="3226511" y="121949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>
              <a:latin typeface="+mj-lt"/>
            </a:endParaRPr>
          </a:p>
        </p:txBody>
      </p:sp>
      <p:sp>
        <p:nvSpPr>
          <p:cNvPr id="38" name="KSO_Shape">
            <a:extLst>
              <a:ext uri="{FF2B5EF4-FFF2-40B4-BE49-F238E27FC236}">
                <a16:creationId xmlns:a16="http://schemas.microsoft.com/office/drawing/2014/main" id="{A2F7A776-D49D-42A6-8341-15A6263491E6}"/>
              </a:ext>
            </a:extLst>
          </p:cNvPr>
          <p:cNvSpPr/>
          <p:nvPr/>
        </p:nvSpPr>
        <p:spPr>
          <a:xfrm>
            <a:off x="2461966" y="1176923"/>
            <a:ext cx="7347579" cy="2146279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79A0750-A61F-4572-805B-9B771222B35A}"/>
              </a:ext>
            </a:extLst>
          </p:cNvPr>
          <p:cNvGrpSpPr/>
          <p:nvPr/>
        </p:nvGrpSpPr>
        <p:grpSpPr>
          <a:xfrm>
            <a:off x="2917844" y="908050"/>
            <a:ext cx="1082757" cy="1082757"/>
            <a:chOff x="2055662" y="1762598"/>
            <a:chExt cx="1082757" cy="1082757"/>
          </a:xfrm>
        </p:grpSpPr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ADC84460-C3E5-49FB-BF93-B0D54BC94F69}"/>
                </a:ext>
              </a:extLst>
            </p:cNvPr>
            <p:cNvSpPr/>
            <p:nvPr/>
          </p:nvSpPr>
          <p:spPr>
            <a:xfrm>
              <a:off x="2055662" y="1762598"/>
              <a:ext cx="1082757" cy="1082757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+mj-lt"/>
              </a:endParaRPr>
            </a:p>
          </p:txBody>
        </p:sp>
        <p:sp>
          <p:nvSpPr>
            <p:cNvPr id="29" name="KSO_Shape">
              <a:extLst>
                <a:ext uri="{FF2B5EF4-FFF2-40B4-BE49-F238E27FC236}">
                  <a16:creationId xmlns:a16="http://schemas.microsoft.com/office/drawing/2014/main" id="{EF182D5B-4D39-48BA-A381-EDD1C0EDE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84" y="1980847"/>
              <a:ext cx="758352" cy="613001"/>
            </a:xfrm>
            <a:custGeom>
              <a:avLst/>
              <a:gdLst/>
              <a:ahLst/>
              <a:cxnLst/>
              <a:rect l="0" t="0" r="r" b="b"/>
              <a:pathLst>
                <a:path w="4741862" h="3833813">
                  <a:moveTo>
                    <a:pt x="247650" y="2000250"/>
                  </a:moveTo>
                  <a:lnTo>
                    <a:pt x="1016000" y="2000250"/>
                  </a:lnTo>
                  <a:lnTo>
                    <a:pt x="1030288" y="2003425"/>
                  </a:lnTo>
                  <a:lnTo>
                    <a:pt x="1041400" y="2012950"/>
                  </a:lnTo>
                  <a:lnTo>
                    <a:pt x="1050925" y="2020888"/>
                  </a:lnTo>
                  <a:lnTo>
                    <a:pt x="1054100" y="2036763"/>
                  </a:lnTo>
                  <a:lnTo>
                    <a:pt x="1050925" y="2051051"/>
                  </a:lnTo>
                  <a:lnTo>
                    <a:pt x="1041400" y="2063751"/>
                  </a:lnTo>
                  <a:lnTo>
                    <a:pt x="1030288" y="2071688"/>
                  </a:lnTo>
                  <a:lnTo>
                    <a:pt x="1016000" y="2074863"/>
                  </a:lnTo>
                  <a:lnTo>
                    <a:pt x="247650" y="2074863"/>
                  </a:lnTo>
                  <a:lnTo>
                    <a:pt x="233362" y="2071688"/>
                  </a:lnTo>
                  <a:lnTo>
                    <a:pt x="220662" y="2063751"/>
                  </a:lnTo>
                  <a:lnTo>
                    <a:pt x="212725" y="2051051"/>
                  </a:lnTo>
                  <a:lnTo>
                    <a:pt x="209550" y="2036763"/>
                  </a:lnTo>
                  <a:lnTo>
                    <a:pt x="212725" y="2020888"/>
                  </a:lnTo>
                  <a:lnTo>
                    <a:pt x="220662" y="2012950"/>
                  </a:lnTo>
                  <a:lnTo>
                    <a:pt x="233362" y="2003425"/>
                  </a:lnTo>
                  <a:lnTo>
                    <a:pt x="247650" y="2000250"/>
                  </a:lnTo>
                  <a:close/>
                  <a:moveTo>
                    <a:pt x="244475" y="1901825"/>
                  </a:moveTo>
                  <a:lnTo>
                    <a:pt x="1012825" y="1901825"/>
                  </a:lnTo>
                  <a:lnTo>
                    <a:pt x="1027112" y="1905000"/>
                  </a:lnTo>
                  <a:lnTo>
                    <a:pt x="1039812" y="1914525"/>
                  </a:lnTo>
                  <a:lnTo>
                    <a:pt x="1044575" y="1925638"/>
                  </a:lnTo>
                  <a:lnTo>
                    <a:pt x="1047750" y="1941513"/>
                  </a:lnTo>
                  <a:lnTo>
                    <a:pt x="1044575" y="1952626"/>
                  </a:lnTo>
                  <a:lnTo>
                    <a:pt x="1039812" y="1965326"/>
                  </a:lnTo>
                  <a:lnTo>
                    <a:pt x="1027112" y="1973263"/>
                  </a:lnTo>
                  <a:lnTo>
                    <a:pt x="1012825" y="1976438"/>
                  </a:lnTo>
                  <a:lnTo>
                    <a:pt x="244475" y="1976438"/>
                  </a:lnTo>
                  <a:lnTo>
                    <a:pt x="230188" y="1973263"/>
                  </a:lnTo>
                  <a:lnTo>
                    <a:pt x="217488" y="1965326"/>
                  </a:lnTo>
                  <a:lnTo>
                    <a:pt x="209550" y="1952626"/>
                  </a:lnTo>
                  <a:lnTo>
                    <a:pt x="206375" y="1941513"/>
                  </a:lnTo>
                  <a:lnTo>
                    <a:pt x="209550" y="1925638"/>
                  </a:lnTo>
                  <a:lnTo>
                    <a:pt x="217488" y="1914525"/>
                  </a:lnTo>
                  <a:lnTo>
                    <a:pt x="230188" y="1905000"/>
                  </a:lnTo>
                  <a:lnTo>
                    <a:pt x="244475" y="1901825"/>
                  </a:lnTo>
                  <a:close/>
                  <a:moveTo>
                    <a:pt x="277813" y="1803400"/>
                  </a:moveTo>
                  <a:lnTo>
                    <a:pt x="1047750" y="1803400"/>
                  </a:lnTo>
                  <a:lnTo>
                    <a:pt x="1060450" y="1806575"/>
                  </a:lnTo>
                  <a:lnTo>
                    <a:pt x="1071563" y="1816100"/>
                  </a:lnTo>
                  <a:lnTo>
                    <a:pt x="1081088" y="1827213"/>
                  </a:lnTo>
                  <a:lnTo>
                    <a:pt x="1084263" y="1843088"/>
                  </a:lnTo>
                  <a:lnTo>
                    <a:pt x="1081088" y="1857376"/>
                  </a:lnTo>
                  <a:lnTo>
                    <a:pt x="1071563" y="1868488"/>
                  </a:lnTo>
                  <a:lnTo>
                    <a:pt x="1060450" y="1874838"/>
                  </a:lnTo>
                  <a:lnTo>
                    <a:pt x="1047750" y="1878013"/>
                  </a:lnTo>
                  <a:lnTo>
                    <a:pt x="277813" y="1878013"/>
                  </a:lnTo>
                  <a:lnTo>
                    <a:pt x="263525" y="1874838"/>
                  </a:lnTo>
                  <a:lnTo>
                    <a:pt x="250825" y="1868488"/>
                  </a:lnTo>
                  <a:lnTo>
                    <a:pt x="244475" y="1857376"/>
                  </a:lnTo>
                  <a:lnTo>
                    <a:pt x="241300" y="1843088"/>
                  </a:lnTo>
                  <a:lnTo>
                    <a:pt x="244475" y="1827213"/>
                  </a:lnTo>
                  <a:lnTo>
                    <a:pt x="250825" y="1816100"/>
                  </a:lnTo>
                  <a:lnTo>
                    <a:pt x="263525" y="1806575"/>
                  </a:lnTo>
                  <a:lnTo>
                    <a:pt x="277813" y="1803400"/>
                  </a:lnTo>
                  <a:close/>
                  <a:moveTo>
                    <a:pt x="238125" y="1708150"/>
                  </a:moveTo>
                  <a:lnTo>
                    <a:pt x="1009650" y="1708150"/>
                  </a:lnTo>
                  <a:lnTo>
                    <a:pt x="1020762" y="1711325"/>
                  </a:lnTo>
                  <a:lnTo>
                    <a:pt x="1033462" y="1717675"/>
                  </a:lnTo>
                  <a:lnTo>
                    <a:pt x="1041400" y="1728788"/>
                  </a:lnTo>
                  <a:lnTo>
                    <a:pt x="1044575" y="1744663"/>
                  </a:lnTo>
                  <a:lnTo>
                    <a:pt x="1041400" y="1758951"/>
                  </a:lnTo>
                  <a:lnTo>
                    <a:pt x="1033462" y="1770063"/>
                  </a:lnTo>
                  <a:lnTo>
                    <a:pt x="1020762" y="1779588"/>
                  </a:lnTo>
                  <a:lnTo>
                    <a:pt x="1009650" y="1782763"/>
                  </a:lnTo>
                  <a:lnTo>
                    <a:pt x="238125" y="1782763"/>
                  </a:lnTo>
                  <a:lnTo>
                    <a:pt x="223838" y="1779588"/>
                  </a:lnTo>
                  <a:lnTo>
                    <a:pt x="212725" y="1770063"/>
                  </a:lnTo>
                  <a:lnTo>
                    <a:pt x="206375" y="1758951"/>
                  </a:lnTo>
                  <a:lnTo>
                    <a:pt x="203200" y="1744663"/>
                  </a:lnTo>
                  <a:lnTo>
                    <a:pt x="206375" y="1728788"/>
                  </a:lnTo>
                  <a:lnTo>
                    <a:pt x="212725" y="1717675"/>
                  </a:lnTo>
                  <a:lnTo>
                    <a:pt x="223838" y="1711325"/>
                  </a:lnTo>
                  <a:lnTo>
                    <a:pt x="238125" y="1708150"/>
                  </a:lnTo>
                  <a:close/>
                  <a:moveTo>
                    <a:pt x="301626" y="1609725"/>
                  </a:moveTo>
                  <a:lnTo>
                    <a:pt x="1068388" y="1609725"/>
                  </a:lnTo>
                  <a:lnTo>
                    <a:pt x="1084264" y="1612900"/>
                  </a:lnTo>
                  <a:lnTo>
                    <a:pt x="1095376" y="1620838"/>
                  </a:lnTo>
                  <a:lnTo>
                    <a:pt x="1104901" y="1633538"/>
                  </a:lnTo>
                  <a:lnTo>
                    <a:pt x="1108076" y="1644650"/>
                  </a:lnTo>
                  <a:lnTo>
                    <a:pt x="1104901" y="1660526"/>
                  </a:lnTo>
                  <a:lnTo>
                    <a:pt x="1095376" y="1671638"/>
                  </a:lnTo>
                  <a:lnTo>
                    <a:pt x="1084264" y="1681163"/>
                  </a:lnTo>
                  <a:lnTo>
                    <a:pt x="1068388" y="1684338"/>
                  </a:lnTo>
                  <a:lnTo>
                    <a:pt x="301626" y="1684338"/>
                  </a:lnTo>
                  <a:lnTo>
                    <a:pt x="287338" y="1681163"/>
                  </a:lnTo>
                  <a:lnTo>
                    <a:pt x="274638" y="1671638"/>
                  </a:lnTo>
                  <a:lnTo>
                    <a:pt x="268288" y="1660526"/>
                  </a:lnTo>
                  <a:lnTo>
                    <a:pt x="265113" y="1644650"/>
                  </a:lnTo>
                  <a:lnTo>
                    <a:pt x="268288" y="1633538"/>
                  </a:lnTo>
                  <a:lnTo>
                    <a:pt x="274638" y="1620838"/>
                  </a:lnTo>
                  <a:lnTo>
                    <a:pt x="287338" y="1612900"/>
                  </a:lnTo>
                  <a:lnTo>
                    <a:pt x="301626" y="1609725"/>
                  </a:lnTo>
                  <a:close/>
                  <a:moveTo>
                    <a:pt x="254001" y="1511300"/>
                  </a:moveTo>
                  <a:lnTo>
                    <a:pt x="1020764" y="1511300"/>
                  </a:lnTo>
                  <a:lnTo>
                    <a:pt x="1036638" y="1514475"/>
                  </a:lnTo>
                  <a:lnTo>
                    <a:pt x="1047751" y="1522413"/>
                  </a:lnTo>
                  <a:lnTo>
                    <a:pt x="1057276" y="1535113"/>
                  </a:lnTo>
                  <a:lnTo>
                    <a:pt x="1060451" y="1549401"/>
                  </a:lnTo>
                  <a:lnTo>
                    <a:pt x="1057276" y="1562101"/>
                  </a:lnTo>
                  <a:lnTo>
                    <a:pt x="1047751" y="1573213"/>
                  </a:lnTo>
                  <a:lnTo>
                    <a:pt x="1036638" y="1582738"/>
                  </a:lnTo>
                  <a:lnTo>
                    <a:pt x="1020764" y="1585913"/>
                  </a:lnTo>
                  <a:lnTo>
                    <a:pt x="254001" y="1585913"/>
                  </a:lnTo>
                  <a:lnTo>
                    <a:pt x="238126" y="1582738"/>
                  </a:lnTo>
                  <a:lnTo>
                    <a:pt x="227013" y="1573213"/>
                  </a:lnTo>
                  <a:lnTo>
                    <a:pt x="220663" y="1562101"/>
                  </a:lnTo>
                  <a:lnTo>
                    <a:pt x="217488" y="1549401"/>
                  </a:lnTo>
                  <a:lnTo>
                    <a:pt x="220663" y="1535113"/>
                  </a:lnTo>
                  <a:lnTo>
                    <a:pt x="227013" y="1522413"/>
                  </a:lnTo>
                  <a:lnTo>
                    <a:pt x="238126" y="1514475"/>
                  </a:lnTo>
                  <a:lnTo>
                    <a:pt x="254001" y="1511300"/>
                  </a:lnTo>
                  <a:close/>
                  <a:moveTo>
                    <a:pt x="274638" y="1412875"/>
                  </a:moveTo>
                  <a:lnTo>
                    <a:pt x="1041400" y="1412875"/>
                  </a:lnTo>
                  <a:lnTo>
                    <a:pt x="1057276" y="1416050"/>
                  </a:lnTo>
                  <a:lnTo>
                    <a:pt x="1068388" y="1423988"/>
                  </a:lnTo>
                  <a:lnTo>
                    <a:pt x="1077913" y="1436688"/>
                  </a:lnTo>
                  <a:lnTo>
                    <a:pt x="1081088" y="1450976"/>
                  </a:lnTo>
                  <a:lnTo>
                    <a:pt x="1077913" y="1466851"/>
                  </a:lnTo>
                  <a:lnTo>
                    <a:pt x="1068388" y="1477963"/>
                  </a:lnTo>
                  <a:lnTo>
                    <a:pt x="1057276" y="1484313"/>
                  </a:lnTo>
                  <a:lnTo>
                    <a:pt x="1041400" y="1487488"/>
                  </a:lnTo>
                  <a:lnTo>
                    <a:pt x="274638" y="1487488"/>
                  </a:lnTo>
                  <a:lnTo>
                    <a:pt x="260350" y="1484313"/>
                  </a:lnTo>
                  <a:lnTo>
                    <a:pt x="247650" y="1477963"/>
                  </a:lnTo>
                  <a:lnTo>
                    <a:pt x="238126" y="1466851"/>
                  </a:lnTo>
                  <a:lnTo>
                    <a:pt x="236538" y="1450976"/>
                  </a:lnTo>
                  <a:lnTo>
                    <a:pt x="238126" y="1436688"/>
                  </a:lnTo>
                  <a:lnTo>
                    <a:pt x="247650" y="1423988"/>
                  </a:lnTo>
                  <a:lnTo>
                    <a:pt x="260350" y="1416050"/>
                  </a:lnTo>
                  <a:lnTo>
                    <a:pt x="274638" y="1412875"/>
                  </a:lnTo>
                  <a:close/>
                  <a:moveTo>
                    <a:pt x="3359150" y="0"/>
                  </a:moveTo>
                  <a:lnTo>
                    <a:pt x="3403600" y="3175"/>
                  </a:lnTo>
                  <a:lnTo>
                    <a:pt x="3449638" y="6350"/>
                  </a:lnTo>
                  <a:lnTo>
                    <a:pt x="3494088" y="17462"/>
                  </a:lnTo>
                  <a:lnTo>
                    <a:pt x="3535362" y="30162"/>
                  </a:lnTo>
                  <a:lnTo>
                    <a:pt x="3579814" y="50800"/>
                  </a:lnTo>
                  <a:lnTo>
                    <a:pt x="3619500" y="71437"/>
                  </a:lnTo>
                  <a:lnTo>
                    <a:pt x="3654426" y="98425"/>
                  </a:lnTo>
                  <a:lnTo>
                    <a:pt x="3687762" y="128587"/>
                  </a:lnTo>
                  <a:lnTo>
                    <a:pt x="3717926" y="158750"/>
                  </a:lnTo>
                  <a:lnTo>
                    <a:pt x="3744914" y="193675"/>
                  </a:lnTo>
                  <a:lnTo>
                    <a:pt x="3768726" y="230187"/>
                  </a:lnTo>
                  <a:lnTo>
                    <a:pt x="3789362" y="268287"/>
                  </a:lnTo>
                  <a:lnTo>
                    <a:pt x="3803650" y="311150"/>
                  </a:lnTo>
                  <a:lnTo>
                    <a:pt x="3816350" y="352425"/>
                  </a:lnTo>
                  <a:lnTo>
                    <a:pt x="3822700" y="393700"/>
                  </a:lnTo>
                  <a:lnTo>
                    <a:pt x="3827462" y="439737"/>
                  </a:lnTo>
                  <a:lnTo>
                    <a:pt x="3825876" y="484187"/>
                  </a:lnTo>
                  <a:lnTo>
                    <a:pt x="3822700" y="528637"/>
                  </a:lnTo>
                  <a:lnTo>
                    <a:pt x="3813176" y="573087"/>
                  </a:lnTo>
                  <a:lnTo>
                    <a:pt x="3798888" y="615950"/>
                  </a:lnTo>
                  <a:lnTo>
                    <a:pt x="3776662" y="660400"/>
                  </a:lnTo>
                  <a:lnTo>
                    <a:pt x="3756026" y="698500"/>
                  </a:lnTo>
                  <a:lnTo>
                    <a:pt x="3729038" y="735012"/>
                  </a:lnTo>
                  <a:lnTo>
                    <a:pt x="3702050" y="768350"/>
                  </a:lnTo>
                  <a:lnTo>
                    <a:pt x="3670300" y="796925"/>
                  </a:lnTo>
                  <a:lnTo>
                    <a:pt x="3633788" y="823912"/>
                  </a:lnTo>
                  <a:lnTo>
                    <a:pt x="3598862" y="847724"/>
                  </a:lnTo>
                  <a:lnTo>
                    <a:pt x="3606800" y="844549"/>
                  </a:lnTo>
                  <a:lnTo>
                    <a:pt x="3633788" y="842962"/>
                  </a:lnTo>
                  <a:lnTo>
                    <a:pt x="3675062" y="839787"/>
                  </a:lnTo>
                  <a:lnTo>
                    <a:pt x="3721100" y="839787"/>
                  </a:lnTo>
                  <a:lnTo>
                    <a:pt x="3765550" y="842962"/>
                  </a:lnTo>
                  <a:lnTo>
                    <a:pt x="3810000" y="850899"/>
                  </a:lnTo>
                  <a:lnTo>
                    <a:pt x="3857626" y="863599"/>
                  </a:lnTo>
                  <a:lnTo>
                    <a:pt x="3902076" y="881062"/>
                  </a:lnTo>
                  <a:lnTo>
                    <a:pt x="3948112" y="904874"/>
                  </a:lnTo>
                  <a:lnTo>
                    <a:pt x="3989388" y="935037"/>
                  </a:lnTo>
                  <a:lnTo>
                    <a:pt x="4019550" y="958849"/>
                  </a:lnTo>
                  <a:lnTo>
                    <a:pt x="4046538" y="982662"/>
                  </a:lnTo>
                  <a:lnTo>
                    <a:pt x="4070350" y="1009649"/>
                  </a:lnTo>
                  <a:lnTo>
                    <a:pt x="4094162" y="1039812"/>
                  </a:lnTo>
                  <a:lnTo>
                    <a:pt x="4117976" y="1068387"/>
                  </a:lnTo>
                  <a:lnTo>
                    <a:pt x="4138612" y="1101724"/>
                  </a:lnTo>
                  <a:lnTo>
                    <a:pt x="4179888" y="1169987"/>
                  </a:lnTo>
                  <a:lnTo>
                    <a:pt x="4216400" y="1243012"/>
                  </a:lnTo>
                  <a:lnTo>
                    <a:pt x="4249738" y="1319212"/>
                  </a:lnTo>
                  <a:lnTo>
                    <a:pt x="4278312" y="1400174"/>
                  </a:lnTo>
                  <a:lnTo>
                    <a:pt x="4305300" y="1484312"/>
                  </a:lnTo>
                  <a:lnTo>
                    <a:pt x="4329112" y="1568450"/>
                  </a:lnTo>
                  <a:lnTo>
                    <a:pt x="4352926" y="1654175"/>
                  </a:lnTo>
                  <a:lnTo>
                    <a:pt x="4395788" y="1824038"/>
                  </a:lnTo>
                  <a:lnTo>
                    <a:pt x="4433888" y="1989138"/>
                  </a:lnTo>
                  <a:lnTo>
                    <a:pt x="4451910" y="2059780"/>
                  </a:lnTo>
                  <a:lnTo>
                    <a:pt x="4606926" y="935037"/>
                  </a:lnTo>
                  <a:lnTo>
                    <a:pt x="4610100" y="919162"/>
                  </a:lnTo>
                  <a:lnTo>
                    <a:pt x="4616450" y="908049"/>
                  </a:lnTo>
                  <a:lnTo>
                    <a:pt x="4625976" y="898524"/>
                  </a:lnTo>
                  <a:lnTo>
                    <a:pt x="4633914" y="890587"/>
                  </a:lnTo>
                  <a:lnTo>
                    <a:pt x="4646614" y="881062"/>
                  </a:lnTo>
                  <a:lnTo>
                    <a:pt x="4657726" y="877887"/>
                  </a:lnTo>
                  <a:lnTo>
                    <a:pt x="4670426" y="874712"/>
                  </a:lnTo>
                  <a:lnTo>
                    <a:pt x="4684714" y="874712"/>
                  </a:lnTo>
                  <a:lnTo>
                    <a:pt x="4697414" y="877887"/>
                  </a:lnTo>
                  <a:lnTo>
                    <a:pt x="4708526" y="884237"/>
                  </a:lnTo>
                  <a:lnTo>
                    <a:pt x="4721226" y="892174"/>
                  </a:lnTo>
                  <a:lnTo>
                    <a:pt x="4729162" y="901699"/>
                  </a:lnTo>
                  <a:lnTo>
                    <a:pt x="4735514" y="914399"/>
                  </a:lnTo>
                  <a:lnTo>
                    <a:pt x="4738688" y="925512"/>
                  </a:lnTo>
                  <a:lnTo>
                    <a:pt x="4741862" y="938212"/>
                  </a:lnTo>
                  <a:lnTo>
                    <a:pt x="4741862" y="952499"/>
                  </a:lnTo>
                  <a:lnTo>
                    <a:pt x="4538662" y="2415850"/>
                  </a:lnTo>
                  <a:lnTo>
                    <a:pt x="4538662" y="3765551"/>
                  </a:lnTo>
                  <a:lnTo>
                    <a:pt x="4535488" y="3779838"/>
                  </a:lnTo>
                  <a:lnTo>
                    <a:pt x="4532314" y="3792538"/>
                  </a:lnTo>
                  <a:lnTo>
                    <a:pt x="4527550" y="3803651"/>
                  </a:lnTo>
                  <a:lnTo>
                    <a:pt x="4518026" y="3813176"/>
                  </a:lnTo>
                  <a:lnTo>
                    <a:pt x="4508500" y="3821113"/>
                  </a:lnTo>
                  <a:lnTo>
                    <a:pt x="4497388" y="3827463"/>
                  </a:lnTo>
                  <a:lnTo>
                    <a:pt x="4484688" y="3833813"/>
                  </a:lnTo>
                  <a:lnTo>
                    <a:pt x="4470400" y="3833813"/>
                  </a:lnTo>
                  <a:lnTo>
                    <a:pt x="4454526" y="3833813"/>
                  </a:lnTo>
                  <a:lnTo>
                    <a:pt x="4443414" y="3827463"/>
                  </a:lnTo>
                  <a:lnTo>
                    <a:pt x="4430714" y="3821113"/>
                  </a:lnTo>
                  <a:lnTo>
                    <a:pt x="4422776" y="3813176"/>
                  </a:lnTo>
                  <a:lnTo>
                    <a:pt x="4413250" y="3803651"/>
                  </a:lnTo>
                  <a:lnTo>
                    <a:pt x="4406900" y="3792538"/>
                  </a:lnTo>
                  <a:lnTo>
                    <a:pt x="4403726" y="3779838"/>
                  </a:lnTo>
                  <a:lnTo>
                    <a:pt x="4402138" y="3765551"/>
                  </a:lnTo>
                  <a:lnTo>
                    <a:pt x="4402138" y="2505075"/>
                  </a:lnTo>
                  <a:lnTo>
                    <a:pt x="4398962" y="2493962"/>
                  </a:lnTo>
                  <a:lnTo>
                    <a:pt x="4395788" y="2478087"/>
                  </a:lnTo>
                  <a:lnTo>
                    <a:pt x="4395788" y="2474913"/>
                  </a:lnTo>
                  <a:lnTo>
                    <a:pt x="4386264" y="2493963"/>
                  </a:lnTo>
                  <a:lnTo>
                    <a:pt x="4378326" y="2511425"/>
                  </a:lnTo>
                  <a:lnTo>
                    <a:pt x="4365626" y="2528888"/>
                  </a:lnTo>
                  <a:lnTo>
                    <a:pt x="4351338" y="2544763"/>
                  </a:lnTo>
                  <a:lnTo>
                    <a:pt x="4335464" y="2559050"/>
                  </a:lnTo>
                  <a:lnTo>
                    <a:pt x="4321176" y="2570163"/>
                  </a:lnTo>
                  <a:lnTo>
                    <a:pt x="4302126" y="2579688"/>
                  </a:lnTo>
                  <a:lnTo>
                    <a:pt x="4284664" y="2589213"/>
                  </a:lnTo>
                  <a:lnTo>
                    <a:pt x="4264026" y="2597150"/>
                  </a:lnTo>
                  <a:lnTo>
                    <a:pt x="4243388" y="2603500"/>
                  </a:lnTo>
                  <a:lnTo>
                    <a:pt x="4222750" y="2606675"/>
                  </a:lnTo>
                  <a:lnTo>
                    <a:pt x="3565526" y="2677005"/>
                  </a:lnTo>
                  <a:lnTo>
                    <a:pt x="3565526" y="3765551"/>
                  </a:lnTo>
                  <a:lnTo>
                    <a:pt x="3565526" y="3779838"/>
                  </a:lnTo>
                  <a:lnTo>
                    <a:pt x="3559176" y="3792538"/>
                  </a:lnTo>
                  <a:lnTo>
                    <a:pt x="3552826" y="3803651"/>
                  </a:lnTo>
                  <a:lnTo>
                    <a:pt x="3548064" y="3813176"/>
                  </a:lnTo>
                  <a:lnTo>
                    <a:pt x="3535364" y="3821113"/>
                  </a:lnTo>
                  <a:lnTo>
                    <a:pt x="3524250" y="3827463"/>
                  </a:lnTo>
                  <a:lnTo>
                    <a:pt x="3511550" y="3833813"/>
                  </a:lnTo>
                  <a:lnTo>
                    <a:pt x="3500438" y="3833813"/>
                  </a:lnTo>
                  <a:lnTo>
                    <a:pt x="3484564" y="3833813"/>
                  </a:lnTo>
                  <a:lnTo>
                    <a:pt x="3473450" y="3827463"/>
                  </a:lnTo>
                  <a:lnTo>
                    <a:pt x="3460750" y="3821113"/>
                  </a:lnTo>
                  <a:lnTo>
                    <a:pt x="3451226" y="3813176"/>
                  </a:lnTo>
                  <a:lnTo>
                    <a:pt x="3443288" y="3803651"/>
                  </a:lnTo>
                  <a:lnTo>
                    <a:pt x="3436938" y="3792538"/>
                  </a:lnTo>
                  <a:lnTo>
                    <a:pt x="3430588" y="3779838"/>
                  </a:lnTo>
                  <a:lnTo>
                    <a:pt x="3430588" y="3765551"/>
                  </a:lnTo>
                  <a:lnTo>
                    <a:pt x="3430588" y="2920423"/>
                  </a:lnTo>
                  <a:lnTo>
                    <a:pt x="3355976" y="3582988"/>
                  </a:lnTo>
                  <a:lnTo>
                    <a:pt x="3349626" y="3603625"/>
                  </a:lnTo>
                  <a:lnTo>
                    <a:pt x="3348038" y="3624263"/>
                  </a:lnTo>
                  <a:lnTo>
                    <a:pt x="3338514" y="3643313"/>
                  </a:lnTo>
                  <a:lnTo>
                    <a:pt x="3328988" y="3663950"/>
                  </a:lnTo>
                  <a:lnTo>
                    <a:pt x="3317876" y="3678238"/>
                  </a:lnTo>
                  <a:lnTo>
                    <a:pt x="3305176" y="3695700"/>
                  </a:lnTo>
                  <a:lnTo>
                    <a:pt x="3290888" y="3711575"/>
                  </a:lnTo>
                  <a:lnTo>
                    <a:pt x="3275014" y="3722688"/>
                  </a:lnTo>
                  <a:lnTo>
                    <a:pt x="3260726" y="3735388"/>
                  </a:lnTo>
                  <a:lnTo>
                    <a:pt x="3243262" y="3746500"/>
                  </a:lnTo>
                  <a:lnTo>
                    <a:pt x="3222626" y="3756025"/>
                  </a:lnTo>
                  <a:lnTo>
                    <a:pt x="3203576" y="3762375"/>
                  </a:lnTo>
                  <a:lnTo>
                    <a:pt x="3182938" y="3768725"/>
                  </a:lnTo>
                  <a:lnTo>
                    <a:pt x="3162300" y="3771900"/>
                  </a:lnTo>
                  <a:lnTo>
                    <a:pt x="3141662" y="3771900"/>
                  </a:lnTo>
                  <a:lnTo>
                    <a:pt x="3121026" y="3771900"/>
                  </a:lnTo>
                  <a:lnTo>
                    <a:pt x="3097214" y="3765550"/>
                  </a:lnTo>
                  <a:lnTo>
                    <a:pt x="3078162" y="3759200"/>
                  </a:lnTo>
                  <a:lnTo>
                    <a:pt x="3057526" y="3752850"/>
                  </a:lnTo>
                  <a:lnTo>
                    <a:pt x="3040062" y="3744913"/>
                  </a:lnTo>
                  <a:lnTo>
                    <a:pt x="3022600" y="3732213"/>
                  </a:lnTo>
                  <a:lnTo>
                    <a:pt x="3003550" y="3721100"/>
                  </a:lnTo>
                  <a:lnTo>
                    <a:pt x="2989263" y="3705225"/>
                  </a:lnTo>
                  <a:lnTo>
                    <a:pt x="2976563" y="3690938"/>
                  </a:lnTo>
                  <a:lnTo>
                    <a:pt x="2965450" y="3671888"/>
                  </a:lnTo>
                  <a:lnTo>
                    <a:pt x="2952750" y="3657600"/>
                  </a:lnTo>
                  <a:lnTo>
                    <a:pt x="2947988" y="3636963"/>
                  </a:lnTo>
                  <a:lnTo>
                    <a:pt x="2938463" y="3619500"/>
                  </a:lnTo>
                  <a:lnTo>
                    <a:pt x="2935288" y="3597275"/>
                  </a:lnTo>
                  <a:lnTo>
                    <a:pt x="2932113" y="3576638"/>
                  </a:lnTo>
                  <a:lnTo>
                    <a:pt x="2928938" y="3556000"/>
                  </a:lnTo>
                  <a:lnTo>
                    <a:pt x="2932113" y="3532188"/>
                  </a:lnTo>
                  <a:lnTo>
                    <a:pt x="3051176" y="2478087"/>
                  </a:lnTo>
                  <a:lnTo>
                    <a:pt x="3054350" y="2457450"/>
                  </a:lnTo>
                  <a:lnTo>
                    <a:pt x="3060700" y="2436812"/>
                  </a:lnTo>
                  <a:lnTo>
                    <a:pt x="3070226" y="2416175"/>
                  </a:lnTo>
                  <a:lnTo>
                    <a:pt x="3078162" y="2397125"/>
                  </a:lnTo>
                  <a:lnTo>
                    <a:pt x="3087688" y="2379662"/>
                  </a:lnTo>
                  <a:lnTo>
                    <a:pt x="3101976" y="2365375"/>
                  </a:lnTo>
                  <a:lnTo>
                    <a:pt x="3114676" y="2349500"/>
                  </a:lnTo>
                  <a:lnTo>
                    <a:pt x="3128962" y="2335212"/>
                  </a:lnTo>
                  <a:lnTo>
                    <a:pt x="3148014" y="2322512"/>
                  </a:lnTo>
                  <a:lnTo>
                    <a:pt x="3165476" y="2314575"/>
                  </a:lnTo>
                  <a:lnTo>
                    <a:pt x="3182938" y="2305050"/>
                  </a:lnTo>
                  <a:lnTo>
                    <a:pt x="3203576" y="2298700"/>
                  </a:lnTo>
                  <a:lnTo>
                    <a:pt x="3222626" y="2293937"/>
                  </a:lnTo>
                  <a:lnTo>
                    <a:pt x="3243262" y="2290762"/>
                  </a:lnTo>
                  <a:lnTo>
                    <a:pt x="3260726" y="2290762"/>
                  </a:lnTo>
                  <a:lnTo>
                    <a:pt x="3273426" y="2284412"/>
                  </a:lnTo>
                  <a:lnTo>
                    <a:pt x="3294064" y="2281237"/>
                  </a:lnTo>
                  <a:lnTo>
                    <a:pt x="3314700" y="2274887"/>
                  </a:lnTo>
                  <a:lnTo>
                    <a:pt x="3690474" y="2234675"/>
                  </a:lnTo>
                  <a:lnTo>
                    <a:pt x="3667126" y="2144713"/>
                  </a:lnTo>
                  <a:lnTo>
                    <a:pt x="3609976" y="1931988"/>
                  </a:lnTo>
                  <a:lnTo>
                    <a:pt x="3582988" y="1827213"/>
                  </a:lnTo>
                  <a:lnTo>
                    <a:pt x="3549650" y="1722437"/>
                  </a:lnTo>
                  <a:lnTo>
                    <a:pt x="3514726" y="1620837"/>
                  </a:lnTo>
                  <a:lnTo>
                    <a:pt x="3475038" y="1525587"/>
                  </a:lnTo>
                  <a:lnTo>
                    <a:pt x="3459802" y="1481266"/>
                  </a:lnTo>
                  <a:lnTo>
                    <a:pt x="3457576" y="1484313"/>
                  </a:lnTo>
                  <a:lnTo>
                    <a:pt x="3406776" y="1570038"/>
                  </a:lnTo>
                  <a:lnTo>
                    <a:pt x="3359150" y="1660525"/>
                  </a:lnTo>
                  <a:lnTo>
                    <a:pt x="3341750" y="1690108"/>
                  </a:lnTo>
                  <a:lnTo>
                    <a:pt x="3341688" y="1690688"/>
                  </a:lnTo>
                  <a:lnTo>
                    <a:pt x="3328988" y="1717675"/>
                  </a:lnTo>
                  <a:lnTo>
                    <a:pt x="3317876" y="1744663"/>
                  </a:lnTo>
                  <a:lnTo>
                    <a:pt x="3297238" y="1765300"/>
                  </a:lnTo>
                  <a:lnTo>
                    <a:pt x="3275014" y="1782763"/>
                  </a:lnTo>
                  <a:lnTo>
                    <a:pt x="3249614" y="1797050"/>
                  </a:lnTo>
                  <a:lnTo>
                    <a:pt x="3219450" y="1806575"/>
                  </a:lnTo>
                  <a:lnTo>
                    <a:pt x="2603954" y="1993900"/>
                  </a:lnTo>
                  <a:lnTo>
                    <a:pt x="2606676" y="1993900"/>
                  </a:lnTo>
                  <a:lnTo>
                    <a:pt x="2619376" y="1993900"/>
                  </a:lnTo>
                  <a:lnTo>
                    <a:pt x="2633663" y="2000250"/>
                  </a:lnTo>
                  <a:lnTo>
                    <a:pt x="2646363" y="2006600"/>
                  </a:lnTo>
                  <a:lnTo>
                    <a:pt x="2654300" y="2016125"/>
                  </a:lnTo>
                  <a:lnTo>
                    <a:pt x="2663826" y="2024063"/>
                  </a:lnTo>
                  <a:lnTo>
                    <a:pt x="2670176" y="2036763"/>
                  </a:lnTo>
                  <a:lnTo>
                    <a:pt x="2671763" y="2047875"/>
                  </a:lnTo>
                  <a:lnTo>
                    <a:pt x="2674938" y="2063751"/>
                  </a:lnTo>
                  <a:lnTo>
                    <a:pt x="2671763" y="2074863"/>
                  </a:lnTo>
                  <a:lnTo>
                    <a:pt x="2670176" y="2087563"/>
                  </a:lnTo>
                  <a:lnTo>
                    <a:pt x="2663826" y="2098676"/>
                  </a:lnTo>
                  <a:lnTo>
                    <a:pt x="2654300" y="2111375"/>
                  </a:lnTo>
                  <a:lnTo>
                    <a:pt x="3027362" y="2111375"/>
                  </a:lnTo>
                  <a:lnTo>
                    <a:pt x="3040062" y="2111375"/>
                  </a:lnTo>
                  <a:lnTo>
                    <a:pt x="3054350" y="2114550"/>
                  </a:lnTo>
                  <a:lnTo>
                    <a:pt x="3063876" y="2119313"/>
                  </a:lnTo>
                  <a:lnTo>
                    <a:pt x="3074988" y="2128838"/>
                  </a:lnTo>
                  <a:lnTo>
                    <a:pt x="3084514" y="2141538"/>
                  </a:lnTo>
                  <a:lnTo>
                    <a:pt x="3090862" y="2149475"/>
                  </a:lnTo>
                  <a:lnTo>
                    <a:pt x="3094038" y="2165350"/>
                  </a:lnTo>
                  <a:lnTo>
                    <a:pt x="3094038" y="2176463"/>
                  </a:lnTo>
                  <a:lnTo>
                    <a:pt x="3094038" y="2192338"/>
                  </a:lnTo>
                  <a:lnTo>
                    <a:pt x="3090862" y="2203450"/>
                  </a:lnTo>
                  <a:lnTo>
                    <a:pt x="3084514" y="2216150"/>
                  </a:lnTo>
                  <a:lnTo>
                    <a:pt x="3074988" y="2224088"/>
                  </a:lnTo>
                  <a:lnTo>
                    <a:pt x="3063876" y="2233613"/>
                  </a:lnTo>
                  <a:lnTo>
                    <a:pt x="3054350" y="2239963"/>
                  </a:lnTo>
                  <a:lnTo>
                    <a:pt x="3040062" y="2243138"/>
                  </a:lnTo>
                  <a:lnTo>
                    <a:pt x="3027362" y="2244725"/>
                  </a:lnTo>
                  <a:lnTo>
                    <a:pt x="2857501" y="2244725"/>
                  </a:lnTo>
                  <a:lnTo>
                    <a:pt x="2857501" y="3765551"/>
                  </a:lnTo>
                  <a:lnTo>
                    <a:pt x="2857501" y="3779838"/>
                  </a:lnTo>
                  <a:lnTo>
                    <a:pt x="2851151" y="3792538"/>
                  </a:lnTo>
                  <a:lnTo>
                    <a:pt x="2846388" y="3803651"/>
                  </a:lnTo>
                  <a:lnTo>
                    <a:pt x="2836863" y="3813176"/>
                  </a:lnTo>
                  <a:lnTo>
                    <a:pt x="2827338" y="3821113"/>
                  </a:lnTo>
                  <a:lnTo>
                    <a:pt x="2816226" y="3827463"/>
                  </a:lnTo>
                  <a:lnTo>
                    <a:pt x="2803526" y="3833813"/>
                  </a:lnTo>
                  <a:lnTo>
                    <a:pt x="2789238" y="3833813"/>
                  </a:lnTo>
                  <a:lnTo>
                    <a:pt x="2776538" y="3833813"/>
                  </a:lnTo>
                  <a:lnTo>
                    <a:pt x="2765426" y="3827463"/>
                  </a:lnTo>
                  <a:lnTo>
                    <a:pt x="2752726" y="3821113"/>
                  </a:lnTo>
                  <a:lnTo>
                    <a:pt x="2741613" y="3813176"/>
                  </a:lnTo>
                  <a:lnTo>
                    <a:pt x="2735263" y="3803651"/>
                  </a:lnTo>
                  <a:lnTo>
                    <a:pt x="2728913" y="3792538"/>
                  </a:lnTo>
                  <a:lnTo>
                    <a:pt x="2722563" y="3779838"/>
                  </a:lnTo>
                  <a:lnTo>
                    <a:pt x="2722563" y="3765551"/>
                  </a:lnTo>
                  <a:lnTo>
                    <a:pt x="2722563" y="2244725"/>
                  </a:lnTo>
                  <a:lnTo>
                    <a:pt x="274638" y="2244725"/>
                  </a:lnTo>
                  <a:lnTo>
                    <a:pt x="274638" y="3765551"/>
                  </a:lnTo>
                  <a:lnTo>
                    <a:pt x="271463" y="3779838"/>
                  </a:lnTo>
                  <a:lnTo>
                    <a:pt x="268288" y="3792538"/>
                  </a:lnTo>
                  <a:lnTo>
                    <a:pt x="263526" y="3803651"/>
                  </a:lnTo>
                  <a:lnTo>
                    <a:pt x="254000" y="3813176"/>
                  </a:lnTo>
                  <a:lnTo>
                    <a:pt x="244476" y="3821113"/>
                  </a:lnTo>
                  <a:lnTo>
                    <a:pt x="233363" y="3827463"/>
                  </a:lnTo>
                  <a:lnTo>
                    <a:pt x="217488" y="3833813"/>
                  </a:lnTo>
                  <a:lnTo>
                    <a:pt x="206376" y="3833813"/>
                  </a:lnTo>
                  <a:lnTo>
                    <a:pt x="190500" y="3833813"/>
                  </a:lnTo>
                  <a:lnTo>
                    <a:pt x="179388" y="3827463"/>
                  </a:lnTo>
                  <a:lnTo>
                    <a:pt x="166688" y="3821113"/>
                  </a:lnTo>
                  <a:lnTo>
                    <a:pt x="158750" y="3813176"/>
                  </a:lnTo>
                  <a:lnTo>
                    <a:pt x="149226" y="3803651"/>
                  </a:lnTo>
                  <a:lnTo>
                    <a:pt x="142876" y="3792538"/>
                  </a:lnTo>
                  <a:lnTo>
                    <a:pt x="139700" y="3779838"/>
                  </a:lnTo>
                  <a:lnTo>
                    <a:pt x="138113" y="3765551"/>
                  </a:lnTo>
                  <a:lnTo>
                    <a:pt x="138113" y="2244725"/>
                  </a:lnTo>
                  <a:lnTo>
                    <a:pt x="68263" y="2244725"/>
                  </a:lnTo>
                  <a:lnTo>
                    <a:pt x="53975" y="2243138"/>
                  </a:lnTo>
                  <a:lnTo>
                    <a:pt x="41275" y="2239963"/>
                  </a:lnTo>
                  <a:lnTo>
                    <a:pt x="30163" y="2233613"/>
                  </a:lnTo>
                  <a:lnTo>
                    <a:pt x="20638" y="2224088"/>
                  </a:lnTo>
                  <a:lnTo>
                    <a:pt x="12700" y="2216150"/>
                  </a:lnTo>
                  <a:lnTo>
                    <a:pt x="6350" y="2203450"/>
                  </a:lnTo>
                  <a:lnTo>
                    <a:pt x="0" y="2192338"/>
                  </a:lnTo>
                  <a:lnTo>
                    <a:pt x="0" y="2176463"/>
                  </a:lnTo>
                  <a:lnTo>
                    <a:pt x="0" y="2165350"/>
                  </a:lnTo>
                  <a:lnTo>
                    <a:pt x="6350" y="2149475"/>
                  </a:lnTo>
                  <a:lnTo>
                    <a:pt x="12700" y="2141538"/>
                  </a:lnTo>
                  <a:lnTo>
                    <a:pt x="20638" y="2128838"/>
                  </a:lnTo>
                  <a:lnTo>
                    <a:pt x="30163" y="2119313"/>
                  </a:lnTo>
                  <a:lnTo>
                    <a:pt x="41275" y="2114550"/>
                  </a:lnTo>
                  <a:lnTo>
                    <a:pt x="53975" y="2111375"/>
                  </a:lnTo>
                  <a:lnTo>
                    <a:pt x="68263" y="2111375"/>
                  </a:lnTo>
                  <a:lnTo>
                    <a:pt x="1738313" y="2111375"/>
                  </a:lnTo>
                  <a:lnTo>
                    <a:pt x="1731963" y="2098676"/>
                  </a:lnTo>
                  <a:lnTo>
                    <a:pt x="1722438" y="2087563"/>
                  </a:lnTo>
                  <a:lnTo>
                    <a:pt x="1719263" y="2074863"/>
                  </a:lnTo>
                  <a:lnTo>
                    <a:pt x="1719263" y="2063751"/>
                  </a:lnTo>
                  <a:lnTo>
                    <a:pt x="1719263" y="2062529"/>
                  </a:lnTo>
                  <a:lnTo>
                    <a:pt x="1690688" y="2057400"/>
                  </a:lnTo>
                  <a:lnTo>
                    <a:pt x="1677988" y="2051050"/>
                  </a:lnTo>
                  <a:lnTo>
                    <a:pt x="1666875" y="2039937"/>
                  </a:lnTo>
                  <a:lnTo>
                    <a:pt x="1639888" y="2009775"/>
                  </a:lnTo>
                  <a:lnTo>
                    <a:pt x="1617662" y="1970087"/>
                  </a:lnTo>
                  <a:lnTo>
                    <a:pt x="1597025" y="1928812"/>
                  </a:lnTo>
                  <a:lnTo>
                    <a:pt x="1565275" y="1854200"/>
                  </a:lnTo>
                  <a:lnTo>
                    <a:pt x="1552575" y="1820862"/>
                  </a:lnTo>
                  <a:lnTo>
                    <a:pt x="1484312" y="1576387"/>
                  </a:lnTo>
                  <a:lnTo>
                    <a:pt x="1444625" y="1443037"/>
                  </a:lnTo>
                  <a:lnTo>
                    <a:pt x="1412875" y="1311274"/>
                  </a:lnTo>
                  <a:lnTo>
                    <a:pt x="1385888" y="1192212"/>
                  </a:lnTo>
                  <a:lnTo>
                    <a:pt x="1373188" y="1138237"/>
                  </a:lnTo>
                  <a:lnTo>
                    <a:pt x="1366838" y="1090612"/>
                  </a:lnTo>
                  <a:lnTo>
                    <a:pt x="1365250" y="1047749"/>
                  </a:lnTo>
                  <a:lnTo>
                    <a:pt x="1365250" y="1015999"/>
                  </a:lnTo>
                  <a:lnTo>
                    <a:pt x="1370012" y="989012"/>
                  </a:lnTo>
                  <a:lnTo>
                    <a:pt x="1376362" y="979487"/>
                  </a:lnTo>
                  <a:lnTo>
                    <a:pt x="1379538" y="973137"/>
                  </a:lnTo>
                  <a:lnTo>
                    <a:pt x="1460500" y="935037"/>
                  </a:lnTo>
                  <a:lnTo>
                    <a:pt x="1738957" y="2015573"/>
                  </a:lnTo>
                  <a:lnTo>
                    <a:pt x="1749426" y="2006600"/>
                  </a:lnTo>
                  <a:lnTo>
                    <a:pt x="1758950" y="2000250"/>
                  </a:lnTo>
                  <a:lnTo>
                    <a:pt x="1773238" y="1993900"/>
                  </a:lnTo>
                  <a:lnTo>
                    <a:pt x="1785938" y="1993900"/>
                  </a:lnTo>
                  <a:lnTo>
                    <a:pt x="2264305" y="1993900"/>
                  </a:lnTo>
                  <a:lnTo>
                    <a:pt x="2257426" y="1985963"/>
                  </a:lnTo>
                  <a:lnTo>
                    <a:pt x="2244726" y="1958975"/>
                  </a:lnTo>
                  <a:lnTo>
                    <a:pt x="2236788" y="1928813"/>
                  </a:lnTo>
                  <a:lnTo>
                    <a:pt x="2233613" y="1898650"/>
                  </a:lnTo>
                  <a:lnTo>
                    <a:pt x="2236788" y="1868488"/>
                  </a:lnTo>
                  <a:lnTo>
                    <a:pt x="2244726" y="1839913"/>
                  </a:lnTo>
                  <a:lnTo>
                    <a:pt x="2260600" y="1812925"/>
                  </a:lnTo>
                  <a:lnTo>
                    <a:pt x="2278063" y="1792288"/>
                  </a:lnTo>
                  <a:lnTo>
                    <a:pt x="2301876" y="1773238"/>
                  </a:lnTo>
                  <a:lnTo>
                    <a:pt x="2328863" y="1758950"/>
                  </a:lnTo>
                  <a:lnTo>
                    <a:pt x="2359026" y="1749425"/>
                  </a:lnTo>
                  <a:lnTo>
                    <a:pt x="3084708" y="1528565"/>
                  </a:lnTo>
                  <a:lnTo>
                    <a:pt x="3311526" y="1152524"/>
                  </a:lnTo>
                  <a:lnTo>
                    <a:pt x="3349626" y="1084262"/>
                  </a:lnTo>
                  <a:lnTo>
                    <a:pt x="3368676" y="1050924"/>
                  </a:lnTo>
                  <a:lnTo>
                    <a:pt x="3389314" y="1017587"/>
                  </a:lnTo>
                  <a:lnTo>
                    <a:pt x="3413126" y="989012"/>
                  </a:lnTo>
                  <a:lnTo>
                    <a:pt x="3436938" y="958849"/>
                  </a:lnTo>
                  <a:lnTo>
                    <a:pt x="3467100" y="935037"/>
                  </a:lnTo>
                  <a:lnTo>
                    <a:pt x="3467392" y="934856"/>
                  </a:lnTo>
                  <a:lnTo>
                    <a:pt x="3475038" y="925512"/>
                  </a:lnTo>
                  <a:lnTo>
                    <a:pt x="3490912" y="911224"/>
                  </a:lnTo>
                  <a:lnTo>
                    <a:pt x="3505200" y="895349"/>
                  </a:lnTo>
                  <a:lnTo>
                    <a:pt x="3522244" y="882567"/>
                  </a:lnTo>
                  <a:lnTo>
                    <a:pt x="3517900" y="884237"/>
                  </a:lnTo>
                  <a:lnTo>
                    <a:pt x="3475038" y="895350"/>
                  </a:lnTo>
                  <a:lnTo>
                    <a:pt x="3433762" y="901700"/>
                  </a:lnTo>
                  <a:lnTo>
                    <a:pt x="3389314" y="908050"/>
                  </a:lnTo>
                  <a:lnTo>
                    <a:pt x="3344862" y="904875"/>
                  </a:lnTo>
                  <a:lnTo>
                    <a:pt x="3302000" y="901700"/>
                  </a:lnTo>
                  <a:lnTo>
                    <a:pt x="3257550" y="890587"/>
                  </a:lnTo>
                  <a:lnTo>
                    <a:pt x="3213100" y="877887"/>
                  </a:lnTo>
                  <a:lnTo>
                    <a:pt x="3171826" y="857250"/>
                  </a:lnTo>
                  <a:lnTo>
                    <a:pt x="3128962" y="836612"/>
                  </a:lnTo>
                  <a:lnTo>
                    <a:pt x="3094038" y="809625"/>
                  </a:lnTo>
                  <a:lnTo>
                    <a:pt x="3060700" y="779462"/>
                  </a:lnTo>
                  <a:lnTo>
                    <a:pt x="3030538" y="749300"/>
                  </a:lnTo>
                  <a:lnTo>
                    <a:pt x="3003550" y="714375"/>
                  </a:lnTo>
                  <a:lnTo>
                    <a:pt x="2979738" y="677862"/>
                  </a:lnTo>
                  <a:lnTo>
                    <a:pt x="2962276" y="639762"/>
                  </a:lnTo>
                  <a:lnTo>
                    <a:pt x="2944813" y="596900"/>
                  </a:lnTo>
                  <a:lnTo>
                    <a:pt x="2932113" y="555625"/>
                  </a:lnTo>
                  <a:lnTo>
                    <a:pt x="2925763" y="514350"/>
                  </a:lnTo>
                  <a:lnTo>
                    <a:pt x="2922588" y="468312"/>
                  </a:lnTo>
                  <a:lnTo>
                    <a:pt x="2922588" y="427037"/>
                  </a:lnTo>
                  <a:lnTo>
                    <a:pt x="2925763" y="382587"/>
                  </a:lnTo>
                  <a:lnTo>
                    <a:pt x="2938463" y="338137"/>
                  </a:lnTo>
                  <a:lnTo>
                    <a:pt x="2952750" y="292100"/>
                  </a:lnTo>
                  <a:lnTo>
                    <a:pt x="2971800" y="250825"/>
                  </a:lnTo>
                  <a:lnTo>
                    <a:pt x="2992438" y="212725"/>
                  </a:lnTo>
                  <a:lnTo>
                    <a:pt x="3019426" y="173037"/>
                  </a:lnTo>
                  <a:lnTo>
                    <a:pt x="3048000" y="141287"/>
                  </a:lnTo>
                  <a:lnTo>
                    <a:pt x="3078162" y="111125"/>
                  </a:lnTo>
                  <a:lnTo>
                    <a:pt x="3114676" y="84137"/>
                  </a:lnTo>
                  <a:lnTo>
                    <a:pt x="3149600" y="60325"/>
                  </a:lnTo>
                  <a:lnTo>
                    <a:pt x="3189288" y="41275"/>
                  </a:lnTo>
                  <a:lnTo>
                    <a:pt x="3230562" y="23812"/>
                  </a:lnTo>
                  <a:lnTo>
                    <a:pt x="3273426" y="12700"/>
                  </a:lnTo>
                  <a:lnTo>
                    <a:pt x="3314700" y="6350"/>
                  </a:lnTo>
                  <a:lnTo>
                    <a:pt x="3359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CD2994B8-5B21-415A-921F-2BED336DD0BA}"/>
              </a:ext>
            </a:extLst>
          </p:cNvPr>
          <p:cNvSpPr/>
          <p:nvPr/>
        </p:nvSpPr>
        <p:spPr>
          <a:xfrm>
            <a:off x="2917845" y="4236248"/>
            <a:ext cx="928936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执行完毕后，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c1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c2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c3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c4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c5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值分别是：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(3+5.5j)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3250j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(5-3.5j)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(5+0j)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0j</a:t>
            </a:r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9151EF38-B552-452D-B7FA-0B8D17D437E6}"/>
              </a:ext>
            </a:extLst>
          </p:cNvPr>
          <p:cNvSpPr/>
          <p:nvPr/>
        </p:nvSpPr>
        <p:spPr>
          <a:xfrm>
            <a:off x="2461966" y="4196492"/>
            <a:ext cx="7347579" cy="131700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958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8" grpId="0" animBg="1"/>
      <p:bldP spid="12" grpId="0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344737-84A8-44C7-B6BE-489033981F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364517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请写出下面程序的输出结果。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c1,c2=complex(3.2),complex()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print(c1)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print(c2)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7C4BD7A-A4C5-442C-8E95-70F4E225482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5AE975-E447-4B48-A783-C3B48F272D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正常使用填空题需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3.0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D296F10-8A6C-4897-B53C-AC6886AD252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A645C558-DD53-46BF-AEC4-B5DEBA7CAF6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A8BF952E-6F0A-4416-AB25-3DAA249084F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2EE69943-BA6A-4E81-984C-7585D3BD206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E51D1AAA-4DB4-4364-8E22-331ABC055BA0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0060C39-3DFF-4F30-821F-CB7E6385D0B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707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2702165" y="2712167"/>
            <a:ext cx="6860696" cy="1360642"/>
            <a:chOff x="3050891" y="2668522"/>
            <a:chExt cx="6860696" cy="136064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3080871" y="2705725"/>
              <a:ext cx="683071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String</a:t>
              </a: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3050891" y="2668522"/>
              <a:ext cx="683071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String</a:t>
              </a: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4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49516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概述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5E02FA-00C0-4CA9-AE71-B6B3CF4756D2}"/>
              </a:ext>
            </a:extLst>
          </p:cNvPr>
          <p:cNvGrpSpPr/>
          <p:nvPr/>
        </p:nvGrpSpPr>
        <p:grpSpPr>
          <a:xfrm>
            <a:off x="1245682" y="1186987"/>
            <a:ext cx="9773662" cy="906135"/>
            <a:chOff x="-8553" y="2593913"/>
            <a:chExt cx="1864069" cy="1096904"/>
          </a:xfrm>
        </p:grpSpPr>
        <p:sp>
          <p:nvSpPr>
            <p:cNvPr id="6" name="圆角矩形 32">
              <a:extLst>
                <a:ext uri="{FF2B5EF4-FFF2-40B4-BE49-F238E27FC236}">
                  <a16:creationId xmlns:a16="http://schemas.microsoft.com/office/drawing/2014/main" id="{C32D57AC-E2D3-461C-BF2C-F515B9D3237B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B6845C3-8932-48D2-B9E7-E2C1C570D494}"/>
                </a:ext>
              </a:extLst>
            </p:cNvPr>
            <p:cNvSpPr txBox="1"/>
            <p:nvPr/>
          </p:nvSpPr>
          <p:spPr>
            <a:xfrm>
              <a:off x="51567" y="2634598"/>
              <a:ext cx="1741979" cy="1005942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Python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语言中只有用于保存字符串的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String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类型，而没有用于保存单个字符的数据类型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5B23CE-0468-4DE3-8FAC-083C5ECCCDCD}"/>
              </a:ext>
            </a:extLst>
          </p:cNvPr>
          <p:cNvGrpSpPr/>
          <p:nvPr/>
        </p:nvGrpSpPr>
        <p:grpSpPr>
          <a:xfrm>
            <a:off x="1245682" y="2522865"/>
            <a:ext cx="9773662" cy="906135"/>
            <a:chOff x="-8553" y="2593913"/>
            <a:chExt cx="1864069" cy="1096904"/>
          </a:xfrm>
        </p:grpSpPr>
        <p:sp>
          <p:nvSpPr>
            <p:cNvPr id="9" name="圆角矩形 32">
              <a:extLst>
                <a:ext uri="{FF2B5EF4-FFF2-40B4-BE49-F238E27FC236}">
                  <a16:creationId xmlns:a16="http://schemas.microsoft.com/office/drawing/2014/main" id="{7027EB07-8F60-4CDE-8E64-F585391AF6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26142C2-A90B-48B8-960D-2CBC57A9C9CA}"/>
                </a:ext>
              </a:extLst>
            </p:cNvPr>
            <p:cNvSpPr txBox="1"/>
            <p:nvPr/>
          </p:nvSpPr>
          <p:spPr>
            <a:xfrm>
              <a:off x="51567" y="2634598"/>
              <a:ext cx="1741979" cy="1005942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Python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中的字符串可以写在一对单引号中，也可以写在一对双引号或一对三双引号中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ACE551A-38CE-4EF8-A632-EBE4A26C87BF}"/>
              </a:ext>
            </a:extLst>
          </p:cNvPr>
          <p:cNvGrpSpPr/>
          <p:nvPr/>
        </p:nvGrpSpPr>
        <p:grpSpPr>
          <a:xfrm>
            <a:off x="1245682" y="3858742"/>
            <a:ext cx="9773662" cy="906135"/>
            <a:chOff x="-8553" y="2593913"/>
            <a:chExt cx="1864069" cy="1096904"/>
          </a:xfrm>
        </p:grpSpPr>
        <p:sp>
          <p:nvSpPr>
            <p:cNvPr id="12" name="圆角矩形 32">
              <a:extLst>
                <a:ext uri="{FF2B5EF4-FFF2-40B4-BE49-F238E27FC236}">
                  <a16:creationId xmlns:a16="http://schemas.microsoft.com/office/drawing/2014/main" id="{5370A12A-E828-4763-A0A8-8291D9D8EB6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6C051AC-0312-430D-81C8-100AE71EBCCE}"/>
                </a:ext>
              </a:extLst>
            </p:cNvPr>
            <p:cNvSpPr txBox="1"/>
            <p:nvPr/>
          </p:nvSpPr>
          <p:spPr>
            <a:xfrm>
              <a:off x="51567" y="2634598"/>
              <a:ext cx="1741979" cy="1005942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三种写法的区别将在后面介绍，目前我们使用一对单引号或一对双引号的写法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653CA7F-4226-432D-A32F-B5045F7D7358}"/>
              </a:ext>
            </a:extLst>
          </p:cNvPr>
          <p:cNvGrpSpPr/>
          <p:nvPr/>
        </p:nvGrpSpPr>
        <p:grpSpPr>
          <a:xfrm>
            <a:off x="1245682" y="5184336"/>
            <a:ext cx="9773662" cy="906135"/>
            <a:chOff x="-8553" y="2593913"/>
            <a:chExt cx="1864069" cy="1096904"/>
          </a:xfrm>
        </p:grpSpPr>
        <p:sp>
          <p:nvSpPr>
            <p:cNvPr id="15" name="圆角矩形 32">
              <a:extLst>
                <a:ext uri="{FF2B5EF4-FFF2-40B4-BE49-F238E27FC236}">
                  <a16:creationId xmlns:a16="http://schemas.microsoft.com/office/drawing/2014/main" id="{227110AC-AD58-43A9-85A9-2BAD8DF2C71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F6F7BDF-F349-42C7-AF37-5093873DF7AB}"/>
                </a:ext>
              </a:extLst>
            </p:cNvPr>
            <p:cNvSpPr txBox="1"/>
            <p:nvPr/>
          </p:nvSpPr>
          <p:spPr>
            <a:xfrm>
              <a:off x="51567" y="2634598"/>
              <a:ext cx="1741979" cy="1005942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对于不包含任何字符的字符串，如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''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（一对单引号）或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"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"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（一对双引号），称为空字符串（或简称为空串）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534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49516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概述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6BC375A-39E1-4705-9346-F5C3EF299CDB}"/>
              </a:ext>
            </a:extLst>
          </p:cNvPr>
          <p:cNvSpPr/>
          <p:nvPr/>
        </p:nvSpPr>
        <p:spPr>
          <a:xfrm>
            <a:off x="3960845" y="146939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D1733B4-53A8-4A62-9475-B88042FADE97}"/>
              </a:ext>
            </a:extLst>
          </p:cNvPr>
          <p:cNvSpPr/>
          <p:nvPr/>
        </p:nvSpPr>
        <p:spPr>
          <a:xfrm>
            <a:off x="3561404" y="2489615"/>
            <a:ext cx="7185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s1,s2='Hello World!',"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你好，世界！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"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9542A3A-FE47-4FA1-A960-0FA24C46D6BE}"/>
              </a:ext>
            </a:extLst>
          </p:cNvPr>
          <p:cNvCxnSpPr>
            <a:cxnSpLocks/>
          </p:cNvCxnSpPr>
          <p:nvPr/>
        </p:nvCxnSpPr>
        <p:spPr>
          <a:xfrm>
            <a:off x="2751771" y="1992619"/>
            <a:ext cx="247095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A7C3976-7163-46FD-9C18-86E06CF89EBF}"/>
              </a:ext>
            </a:extLst>
          </p:cNvPr>
          <p:cNvSpPr txBox="1"/>
          <p:nvPr/>
        </p:nvSpPr>
        <p:spPr>
          <a:xfrm>
            <a:off x="3186755" y="1391385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39" name="KSO_Shape">
            <a:extLst>
              <a:ext uri="{FF2B5EF4-FFF2-40B4-BE49-F238E27FC236}">
                <a16:creationId xmlns:a16="http://schemas.microsoft.com/office/drawing/2014/main" id="{DEA5F77D-D73B-4D72-85FE-93FF306A6E99}"/>
              </a:ext>
            </a:extLst>
          </p:cNvPr>
          <p:cNvSpPr/>
          <p:nvPr/>
        </p:nvSpPr>
        <p:spPr>
          <a:xfrm>
            <a:off x="2422210" y="1348816"/>
            <a:ext cx="7347579" cy="2146279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2A61C6A-6A5F-46FE-B66D-87D314F83994}"/>
              </a:ext>
            </a:extLst>
          </p:cNvPr>
          <p:cNvGrpSpPr/>
          <p:nvPr/>
        </p:nvGrpSpPr>
        <p:grpSpPr>
          <a:xfrm>
            <a:off x="2878088" y="1079943"/>
            <a:ext cx="1082757" cy="1082757"/>
            <a:chOff x="2055662" y="1762598"/>
            <a:chExt cx="1082757" cy="1082757"/>
          </a:xfrm>
        </p:grpSpPr>
        <p:sp>
          <p:nvSpPr>
            <p:cNvPr id="41" name="KSO_Shape">
              <a:extLst>
                <a:ext uri="{FF2B5EF4-FFF2-40B4-BE49-F238E27FC236}">
                  <a16:creationId xmlns:a16="http://schemas.microsoft.com/office/drawing/2014/main" id="{C715B183-D744-4544-9C44-832038DD7765}"/>
                </a:ext>
              </a:extLst>
            </p:cNvPr>
            <p:cNvSpPr/>
            <p:nvPr/>
          </p:nvSpPr>
          <p:spPr>
            <a:xfrm>
              <a:off x="2055662" y="1762598"/>
              <a:ext cx="1082757" cy="1082757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2" name="KSO_Shape">
              <a:extLst>
                <a:ext uri="{FF2B5EF4-FFF2-40B4-BE49-F238E27FC236}">
                  <a16:creationId xmlns:a16="http://schemas.microsoft.com/office/drawing/2014/main" id="{EAC5D790-6C0A-4614-BC44-5B68BC781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84" y="1980847"/>
              <a:ext cx="758352" cy="613001"/>
            </a:xfrm>
            <a:custGeom>
              <a:avLst/>
              <a:gdLst/>
              <a:ahLst/>
              <a:cxnLst/>
              <a:rect l="0" t="0" r="r" b="b"/>
              <a:pathLst>
                <a:path w="4741862" h="3833813">
                  <a:moveTo>
                    <a:pt x="247650" y="2000250"/>
                  </a:moveTo>
                  <a:lnTo>
                    <a:pt x="1016000" y="2000250"/>
                  </a:lnTo>
                  <a:lnTo>
                    <a:pt x="1030288" y="2003425"/>
                  </a:lnTo>
                  <a:lnTo>
                    <a:pt x="1041400" y="2012950"/>
                  </a:lnTo>
                  <a:lnTo>
                    <a:pt x="1050925" y="2020888"/>
                  </a:lnTo>
                  <a:lnTo>
                    <a:pt x="1054100" y="2036763"/>
                  </a:lnTo>
                  <a:lnTo>
                    <a:pt x="1050925" y="2051051"/>
                  </a:lnTo>
                  <a:lnTo>
                    <a:pt x="1041400" y="2063751"/>
                  </a:lnTo>
                  <a:lnTo>
                    <a:pt x="1030288" y="2071688"/>
                  </a:lnTo>
                  <a:lnTo>
                    <a:pt x="1016000" y="2074863"/>
                  </a:lnTo>
                  <a:lnTo>
                    <a:pt x="247650" y="2074863"/>
                  </a:lnTo>
                  <a:lnTo>
                    <a:pt x="233362" y="2071688"/>
                  </a:lnTo>
                  <a:lnTo>
                    <a:pt x="220662" y="2063751"/>
                  </a:lnTo>
                  <a:lnTo>
                    <a:pt x="212725" y="2051051"/>
                  </a:lnTo>
                  <a:lnTo>
                    <a:pt x="209550" y="2036763"/>
                  </a:lnTo>
                  <a:lnTo>
                    <a:pt x="212725" y="2020888"/>
                  </a:lnTo>
                  <a:lnTo>
                    <a:pt x="220662" y="2012950"/>
                  </a:lnTo>
                  <a:lnTo>
                    <a:pt x="233362" y="2003425"/>
                  </a:lnTo>
                  <a:lnTo>
                    <a:pt x="247650" y="2000250"/>
                  </a:lnTo>
                  <a:close/>
                  <a:moveTo>
                    <a:pt x="244475" y="1901825"/>
                  </a:moveTo>
                  <a:lnTo>
                    <a:pt x="1012825" y="1901825"/>
                  </a:lnTo>
                  <a:lnTo>
                    <a:pt x="1027112" y="1905000"/>
                  </a:lnTo>
                  <a:lnTo>
                    <a:pt x="1039812" y="1914525"/>
                  </a:lnTo>
                  <a:lnTo>
                    <a:pt x="1044575" y="1925638"/>
                  </a:lnTo>
                  <a:lnTo>
                    <a:pt x="1047750" y="1941513"/>
                  </a:lnTo>
                  <a:lnTo>
                    <a:pt x="1044575" y="1952626"/>
                  </a:lnTo>
                  <a:lnTo>
                    <a:pt x="1039812" y="1965326"/>
                  </a:lnTo>
                  <a:lnTo>
                    <a:pt x="1027112" y="1973263"/>
                  </a:lnTo>
                  <a:lnTo>
                    <a:pt x="1012825" y="1976438"/>
                  </a:lnTo>
                  <a:lnTo>
                    <a:pt x="244475" y="1976438"/>
                  </a:lnTo>
                  <a:lnTo>
                    <a:pt x="230188" y="1973263"/>
                  </a:lnTo>
                  <a:lnTo>
                    <a:pt x="217488" y="1965326"/>
                  </a:lnTo>
                  <a:lnTo>
                    <a:pt x="209550" y="1952626"/>
                  </a:lnTo>
                  <a:lnTo>
                    <a:pt x="206375" y="1941513"/>
                  </a:lnTo>
                  <a:lnTo>
                    <a:pt x="209550" y="1925638"/>
                  </a:lnTo>
                  <a:lnTo>
                    <a:pt x="217488" y="1914525"/>
                  </a:lnTo>
                  <a:lnTo>
                    <a:pt x="230188" y="1905000"/>
                  </a:lnTo>
                  <a:lnTo>
                    <a:pt x="244475" y="1901825"/>
                  </a:lnTo>
                  <a:close/>
                  <a:moveTo>
                    <a:pt x="277813" y="1803400"/>
                  </a:moveTo>
                  <a:lnTo>
                    <a:pt x="1047750" y="1803400"/>
                  </a:lnTo>
                  <a:lnTo>
                    <a:pt x="1060450" y="1806575"/>
                  </a:lnTo>
                  <a:lnTo>
                    <a:pt x="1071563" y="1816100"/>
                  </a:lnTo>
                  <a:lnTo>
                    <a:pt x="1081088" y="1827213"/>
                  </a:lnTo>
                  <a:lnTo>
                    <a:pt x="1084263" y="1843088"/>
                  </a:lnTo>
                  <a:lnTo>
                    <a:pt x="1081088" y="1857376"/>
                  </a:lnTo>
                  <a:lnTo>
                    <a:pt x="1071563" y="1868488"/>
                  </a:lnTo>
                  <a:lnTo>
                    <a:pt x="1060450" y="1874838"/>
                  </a:lnTo>
                  <a:lnTo>
                    <a:pt x="1047750" y="1878013"/>
                  </a:lnTo>
                  <a:lnTo>
                    <a:pt x="277813" y="1878013"/>
                  </a:lnTo>
                  <a:lnTo>
                    <a:pt x="263525" y="1874838"/>
                  </a:lnTo>
                  <a:lnTo>
                    <a:pt x="250825" y="1868488"/>
                  </a:lnTo>
                  <a:lnTo>
                    <a:pt x="244475" y="1857376"/>
                  </a:lnTo>
                  <a:lnTo>
                    <a:pt x="241300" y="1843088"/>
                  </a:lnTo>
                  <a:lnTo>
                    <a:pt x="244475" y="1827213"/>
                  </a:lnTo>
                  <a:lnTo>
                    <a:pt x="250825" y="1816100"/>
                  </a:lnTo>
                  <a:lnTo>
                    <a:pt x="263525" y="1806575"/>
                  </a:lnTo>
                  <a:lnTo>
                    <a:pt x="277813" y="1803400"/>
                  </a:lnTo>
                  <a:close/>
                  <a:moveTo>
                    <a:pt x="238125" y="1708150"/>
                  </a:moveTo>
                  <a:lnTo>
                    <a:pt x="1009650" y="1708150"/>
                  </a:lnTo>
                  <a:lnTo>
                    <a:pt x="1020762" y="1711325"/>
                  </a:lnTo>
                  <a:lnTo>
                    <a:pt x="1033462" y="1717675"/>
                  </a:lnTo>
                  <a:lnTo>
                    <a:pt x="1041400" y="1728788"/>
                  </a:lnTo>
                  <a:lnTo>
                    <a:pt x="1044575" y="1744663"/>
                  </a:lnTo>
                  <a:lnTo>
                    <a:pt x="1041400" y="1758951"/>
                  </a:lnTo>
                  <a:lnTo>
                    <a:pt x="1033462" y="1770063"/>
                  </a:lnTo>
                  <a:lnTo>
                    <a:pt x="1020762" y="1779588"/>
                  </a:lnTo>
                  <a:lnTo>
                    <a:pt x="1009650" y="1782763"/>
                  </a:lnTo>
                  <a:lnTo>
                    <a:pt x="238125" y="1782763"/>
                  </a:lnTo>
                  <a:lnTo>
                    <a:pt x="223838" y="1779588"/>
                  </a:lnTo>
                  <a:lnTo>
                    <a:pt x="212725" y="1770063"/>
                  </a:lnTo>
                  <a:lnTo>
                    <a:pt x="206375" y="1758951"/>
                  </a:lnTo>
                  <a:lnTo>
                    <a:pt x="203200" y="1744663"/>
                  </a:lnTo>
                  <a:lnTo>
                    <a:pt x="206375" y="1728788"/>
                  </a:lnTo>
                  <a:lnTo>
                    <a:pt x="212725" y="1717675"/>
                  </a:lnTo>
                  <a:lnTo>
                    <a:pt x="223838" y="1711325"/>
                  </a:lnTo>
                  <a:lnTo>
                    <a:pt x="238125" y="1708150"/>
                  </a:lnTo>
                  <a:close/>
                  <a:moveTo>
                    <a:pt x="301626" y="1609725"/>
                  </a:moveTo>
                  <a:lnTo>
                    <a:pt x="1068388" y="1609725"/>
                  </a:lnTo>
                  <a:lnTo>
                    <a:pt x="1084264" y="1612900"/>
                  </a:lnTo>
                  <a:lnTo>
                    <a:pt x="1095376" y="1620838"/>
                  </a:lnTo>
                  <a:lnTo>
                    <a:pt x="1104901" y="1633538"/>
                  </a:lnTo>
                  <a:lnTo>
                    <a:pt x="1108076" y="1644650"/>
                  </a:lnTo>
                  <a:lnTo>
                    <a:pt x="1104901" y="1660526"/>
                  </a:lnTo>
                  <a:lnTo>
                    <a:pt x="1095376" y="1671638"/>
                  </a:lnTo>
                  <a:lnTo>
                    <a:pt x="1084264" y="1681163"/>
                  </a:lnTo>
                  <a:lnTo>
                    <a:pt x="1068388" y="1684338"/>
                  </a:lnTo>
                  <a:lnTo>
                    <a:pt x="301626" y="1684338"/>
                  </a:lnTo>
                  <a:lnTo>
                    <a:pt x="287338" y="1681163"/>
                  </a:lnTo>
                  <a:lnTo>
                    <a:pt x="274638" y="1671638"/>
                  </a:lnTo>
                  <a:lnTo>
                    <a:pt x="268288" y="1660526"/>
                  </a:lnTo>
                  <a:lnTo>
                    <a:pt x="265113" y="1644650"/>
                  </a:lnTo>
                  <a:lnTo>
                    <a:pt x="268288" y="1633538"/>
                  </a:lnTo>
                  <a:lnTo>
                    <a:pt x="274638" y="1620838"/>
                  </a:lnTo>
                  <a:lnTo>
                    <a:pt x="287338" y="1612900"/>
                  </a:lnTo>
                  <a:lnTo>
                    <a:pt x="301626" y="1609725"/>
                  </a:lnTo>
                  <a:close/>
                  <a:moveTo>
                    <a:pt x="254001" y="1511300"/>
                  </a:moveTo>
                  <a:lnTo>
                    <a:pt x="1020764" y="1511300"/>
                  </a:lnTo>
                  <a:lnTo>
                    <a:pt x="1036638" y="1514475"/>
                  </a:lnTo>
                  <a:lnTo>
                    <a:pt x="1047751" y="1522413"/>
                  </a:lnTo>
                  <a:lnTo>
                    <a:pt x="1057276" y="1535113"/>
                  </a:lnTo>
                  <a:lnTo>
                    <a:pt x="1060451" y="1549401"/>
                  </a:lnTo>
                  <a:lnTo>
                    <a:pt x="1057276" y="1562101"/>
                  </a:lnTo>
                  <a:lnTo>
                    <a:pt x="1047751" y="1573213"/>
                  </a:lnTo>
                  <a:lnTo>
                    <a:pt x="1036638" y="1582738"/>
                  </a:lnTo>
                  <a:lnTo>
                    <a:pt x="1020764" y="1585913"/>
                  </a:lnTo>
                  <a:lnTo>
                    <a:pt x="254001" y="1585913"/>
                  </a:lnTo>
                  <a:lnTo>
                    <a:pt x="238126" y="1582738"/>
                  </a:lnTo>
                  <a:lnTo>
                    <a:pt x="227013" y="1573213"/>
                  </a:lnTo>
                  <a:lnTo>
                    <a:pt x="220663" y="1562101"/>
                  </a:lnTo>
                  <a:lnTo>
                    <a:pt x="217488" y="1549401"/>
                  </a:lnTo>
                  <a:lnTo>
                    <a:pt x="220663" y="1535113"/>
                  </a:lnTo>
                  <a:lnTo>
                    <a:pt x="227013" y="1522413"/>
                  </a:lnTo>
                  <a:lnTo>
                    <a:pt x="238126" y="1514475"/>
                  </a:lnTo>
                  <a:lnTo>
                    <a:pt x="254001" y="1511300"/>
                  </a:lnTo>
                  <a:close/>
                  <a:moveTo>
                    <a:pt x="274638" y="1412875"/>
                  </a:moveTo>
                  <a:lnTo>
                    <a:pt x="1041400" y="1412875"/>
                  </a:lnTo>
                  <a:lnTo>
                    <a:pt x="1057276" y="1416050"/>
                  </a:lnTo>
                  <a:lnTo>
                    <a:pt x="1068388" y="1423988"/>
                  </a:lnTo>
                  <a:lnTo>
                    <a:pt x="1077913" y="1436688"/>
                  </a:lnTo>
                  <a:lnTo>
                    <a:pt x="1081088" y="1450976"/>
                  </a:lnTo>
                  <a:lnTo>
                    <a:pt x="1077913" y="1466851"/>
                  </a:lnTo>
                  <a:lnTo>
                    <a:pt x="1068388" y="1477963"/>
                  </a:lnTo>
                  <a:lnTo>
                    <a:pt x="1057276" y="1484313"/>
                  </a:lnTo>
                  <a:lnTo>
                    <a:pt x="1041400" y="1487488"/>
                  </a:lnTo>
                  <a:lnTo>
                    <a:pt x="274638" y="1487488"/>
                  </a:lnTo>
                  <a:lnTo>
                    <a:pt x="260350" y="1484313"/>
                  </a:lnTo>
                  <a:lnTo>
                    <a:pt x="247650" y="1477963"/>
                  </a:lnTo>
                  <a:lnTo>
                    <a:pt x="238126" y="1466851"/>
                  </a:lnTo>
                  <a:lnTo>
                    <a:pt x="236538" y="1450976"/>
                  </a:lnTo>
                  <a:lnTo>
                    <a:pt x="238126" y="1436688"/>
                  </a:lnTo>
                  <a:lnTo>
                    <a:pt x="247650" y="1423988"/>
                  </a:lnTo>
                  <a:lnTo>
                    <a:pt x="260350" y="1416050"/>
                  </a:lnTo>
                  <a:lnTo>
                    <a:pt x="274638" y="1412875"/>
                  </a:lnTo>
                  <a:close/>
                  <a:moveTo>
                    <a:pt x="3359150" y="0"/>
                  </a:moveTo>
                  <a:lnTo>
                    <a:pt x="3403600" y="3175"/>
                  </a:lnTo>
                  <a:lnTo>
                    <a:pt x="3449638" y="6350"/>
                  </a:lnTo>
                  <a:lnTo>
                    <a:pt x="3494088" y="17462"/>
                  </a:lnTo>
                  <a:lnTo>
                    <a:pt x="3535362" y="30162"/>
                  </a:lnTo>
                  <a:lnTo>
                    <a:pt x="3579814" y="50800"/>
                  </a:lnTo>
                  <a:lnTo>
                    <a:pt x="3619500" y="71437"/>
                  </a:lnTo>
                  <a:lnTo>
                    <a:pt x="3654426" y="98425"/>
                  </a:lnTo>
                  <a:lnTo>
                    <a:pt x="3687762" y="128587"/>
                  </a:lnTo>
                  <a:lnTo>
                    <a:pt x="3717926" y="158750"/>
                  </a:lnTo>
                  <a:lnTo>
                    <a:pt x="3744914" y="193675"/>
                  </a:lnTo>
                  <a:lnTo>
                    <a:pt x="3768726" y="230187"/>
                  </a:lnTo>
                  <a:lnTo>
                    <a:pt x="3789362" y="268287"/>
                  </a:lnTo>
                  <a:lnTo>
                    <a:pt x="3803650" y="311150"/>
                  </a:lnTo>
                  <a:lnTo>
                    <a:pt x="3816350" y="352425"/>
                  </a:lnTo>
                  <a:lnTo>
                    <a:pt x="3822700" y="393700"/>
                  </a:lnTo>
                  <a:lnTo>
                    <a:pt x="3827462" y="439737"/>
                  </a:lnTo>
                  <a:lnTo>
                    <a:pt x="3825876" y="484187"/>
                  </a:lnTo>
                  <a:lnTo>
                    <a:pt x="3822700" y="528637"/>
                  </a:lnTo>
                  <a:lnTo>
                    <a:pt x="3813176" y="573087"/>
                  </a:lnTo>
                  <a:lnTo>
                    <a:pt x="3798888" y="615950"/>
                  </a:lnTo>
                  <a:lnTo>
                    <a:pt x="3776662" y="660400"/>
                  </a:lnTo>
                  <a:lnTo>
                    <a:pt x="3756026" y="698500"/>
                  </a:lnTo>
                  <a:lnTo>
                    <a:pt x="3729038" y="735012"/>
                  </a:lnTo>
                  <a:lnTo>
                    <a:pt x="3702050" y="768350"/>
                  </a:lnTo>
                  <a:lnTo>
                    <a:pt x="3670300" y="796925"/>
                  </a:lnTo>
                  <a:lnTo>
                    <a:pt x="3633788" y="823912"/>
                  </a:lnTo>
                  <a:lnTo>
                    <a:pt x="3598862" y="847724"/>
                  </a:lnTo>
                  <a:lnTo>
                    <a:pt x="3606800" y="844549"/>
                  </a:lnTo>
                  <a:lnTo>
                    <a:pt x="3633788" y="842962"/>
                  </a:lnTo>
                  <a:lnTo>
                    <a:pt x="3675062" y="839787"/>
                  </a:lnTo>
                  <a:lnTo>
                    <a:pt x="3721100" y="839787"/>
                  </a:lnTo>
                  <a:lnTo>
                    <a:pt x="3765550" y="842962"/>
                  </a:lnTo>
                  <a:lnTo>
                    <a:pt x="3810000" y="850899"/>
                  </a:lnTo>
                  <a:lnTo>
                    <a:pt x="3857626" y="863599"/>
                  </a:lnTo>
                  <a:lnTo>
                    <a:pt x="3902076" y="881062"/>
                  </a:lnTo>
                  <a:lnTo>
                    <a:pt x="3948112" y="904874"/>
                  </a:lnTo>
                  <a:lnTo>
                    <a:pt x="3989388" y="935037"/>
                  </a:lnTo>
                  <a:lnTo>
                    <a:pt x="4019550" y="958849"/>
                  </a:lnTo>
                  <a:lnTo>
                    <a:pt x="4046538" y="982662"/>
                  </a:lnTo>
                  <a:lnTo>
                    <a:pt x="4070350" y="1009649"/>
                  </a:lnTo>
                  <a:lnTo>
                    <a:pt x="4094162" y="1039812"/>
                  </a:lnTo>
                  <a:lnTo>
                    <a:pt x="4117976" y="1068387"/>
                  </a:lnTo>
                  <a:lnTo>
                    <a:pt x="4138612" y="1101724"/>
                  </a:lnTo>
                  <a:lnTo>
                    <a:pt x="4179888" y="1169987"/>
                  </a:lnTo>
                  <a:lnTo>
                    <a:pt x="4216400" y="1243012"/>
                  </a:lnTo>
                  <a:lnTo>
                    <a:pt x="4249738" y="1319212"/>
                  </a:lnTo>
                  <a:lnTo>
                    <a:pt x="4278312" y="1400174"/>
                  </a:lnTo>
                  <a:lnTo>
                    <a:pt x="4305300" y="1484312"/>
                  </a:lnTo>
                  <a:lnTo>
                    <a:pt x="4329112" y="1568450"/>
                  </a:lnTo>
                  <a:lnTo>
                    <a:pt x="4352926" y="1654175"/>
                  </a:lnTo>
                  <a:lnTo>
                    <a:pt x="4395788" y="1824038"/>
                  </a:lnTo>
                  <a:lnTo>
                    <a:pt x="4433888" y="1989138"/>
                  </a:lnTo>
                  <a:lnTo>
                    <a:pt x="4451910" y="2059780"/>
                  </a:lnTo>
                  <a:lnTo>
                    <a:pt x="4606926" y="935037"/>
                  </a:lnTo>
                  <a:lnTo>
                    <a:pt x="4610100" y="919162"/>
                  </a:lnTo>
                  <a:lnTo>
                    <a:pt x="4616450" y="908049"/>
                  </a:lnTo>
                  <a:lnTo>
                    <a:pt x="4625976" y="898524"/>
                  </a:lnTo>
                  <a:lnTo>
                    <a:pt x="4633914" y="890587"/>
                  </a:lnTo>
                  <a:lnTo>
                    <a:pt x="4646614" y="881062"/>
                  </a:lnTo>
                  <a:lnTo>
                    <a:pt x="4657726" y="877887"/>
                  </a:lnTo>
                  <a:lnTo>
                    <a:pt x="4670426" y="874712"/>
                  </a:lnTo>
                  <a:lnTo>
                    <a:pt x="4684714" y="874712"/>
                  </a:lnTo>
                  <a:lnTo>
                    <a:pt x="4697414" y="877887"/>
                  </a:lnTo>
                  <a:lnTo>
                    <a:pt x="4708526" y="884237"/>
                  </a:lnTo>
                  <a:lnTo>
                    <a:pt x="4721226" y="892174"/>
                  </a:lnTo>
                  <a:lnTo>
                    <a:pt x="4729162" y="901699"/>
                  </a:lnTo>
                  <a:lnTo>
                    <a:pt x="4735514" y="914399"/>
                  </a:lnTo>
                  <a:lnTo>
                    <a:pt x="4738688" y="925512"/>
                  </a:lnTo>
                  <a:lnTo>
                    <a:pt x="4741862" y="938212"/>
                  </a:lnTo>
                  <a:lnTo>
                    <a:pt x="4741862" y="952499"/>
                  </a:lnTo>
                  <a:lnTo>
                    <a:pt x="4538662" y="2415850"/>
                  </a:lnTo>
                  <a:lnTo>
                    <a:pt x="4538662" y="3765551"/>
                  </a:lnTo>
                  <a:lnTo>
                    <a:pt x="4535488" y="3779838"/>
                  </a:lnTo>
                  <a:lnTo>
                    <a:pt x="4532314" y="3792538"/>
                  </a:lnTo>
                  <a:lnTo>
                    <a:pt x="4527550" y="3803651"/>
                  </a:lnTo>
                  <a:lnTo>
                    <a:pt x="4518026" y="3813176"/>
                  </a:lnTo>
                  <a:lnTo>
                    <a:pt x="4508500" y="3821113"/>
                  </a:lnTo>
                  <a:lnTo>
                    <a:pt x="4497388" y="3827463"/>
                  </a:lnTo>
                  <a:lnTo>
                    <a:pt x="4484688" y="3833813"/>
                  </a:lnTo>
                  <a:lnTo>
                    <a:pt x="4470400" y="3833813"/>
                  </a:lnTo>
                  <a:lnTo>
                    <a:pt x="4454526" y="3833813"/>
                  </a:lnTo>
                  <a:lnTo>
                    <a:pt x="4443414" y="3827463"/>
                  </a:lnTo>
                  <a:lnTo>
                    <a:pt x="4430714" y="3821113"/>
                  </a:lnTo>
                  <a:lnTo>
                    <a:pt x="4422776" y="3813176"/>
                  </a:lnTo>
                  <a:lnTo>
                    <a:pt x="4413250" y="3803651"/>
                  </a:lnTo>
                  <a:lnTo>
                    <a:pt x="4406900" y="3792538"/>
                  </a:lnTo>
                  <a:lnTo>
                    <a:pt x="4403726" y="3779838"/>
                  </a:lnTo>
                  <a:lnTo>
                    <a:pt x="4402138" y="3765551"/>
                  </a:lnTo>
                  <a:lnTo>
                    <a:pt x="4402138" y="2505075"/>
                  </a:lnTo>
                  <a:lnTo>
                    <a:pt x="4398962" y="2493962"/>
                  </a:lnTo>
                  <a:lnTo>
                    <a:pt x="4395788" y="2478087"/>
                  </a:lnTo>
                  <a:lnTo>
                    <a:pt x="4395788" y="2474913"/>
                  </a:lnTo>
                  <a:lnTo>
                    <a:pt x="4386264" y="2493963"/>
                  </a:lnTo>
                  <a:lnTo>
                    <a:pt x="4378326" y="2511425"/>
                  </a:lnTo>
                  <a:lnTo>
                    <a:pt x="4365626" y="2528888"/>
                  </a:lnTo>
                  <a:lnTo>
                    <a:pt x="4351338" y="2544763"/>
                  </a:lnTo>
                  <a:lnTo>
                    <a:pt x="4335464" y="2559050"/>
                  </a:lnTo>
                  <a:lnTo>
                    <a:pt x="4321176" y="2570163"/>
                  </a:lnTo>
                  <a:lnTo>
                    <a:pt x="4302126" y="2579688"/>
                  </a:lnTo>
                  <a:lnTo>
                    <a:pt x="4284664" y="2589213"/>
                  </a:lnTo>
                  <a:lnTo>
                    <a:pt x="4264026" y="2597150"/>
                  </a:lnTo>
                  <a:lnTo>
                    <a:pt x="4243388" y="2603500"/>
                  </a:lnTo>
                  <a:lnTo>
                    <a:pt x="4222750" y="2606675"/>
                  </a:lnTo>
                  <a:lnTo>
                    <a:pt x="3565526" y="2677005"/>
                  </a:lnTo>
                  <a:lnTo>
                    <a:pt x="3565526" y="3765551"/>
                  </a:lnTo>
                  <a:lnTo>
                    <a:pt x="3565526" y="3779838"/>
                  </a:lnTo>
                  <a:lnTo>
                    <a:pt x="3559176" y="3792538"/>
                  </a:lnTo>
                  <a:lnTo>
                    <a:pt x="3552826" y="3803651"/>
                  </a:lnTo>
                  <a:lnTo>
                    <a:pt x="3548064" y="3813176"/>
                  </a:lnTo>
                  <a:lnTo>
                    <a:pt x="3535364" y="3821113"/>
                  </a:lnTo>
                  <a:lnTo>
                    <a:pt x="3524250" y="3827463"/>
                  </a:lnTo>
                  <a:lnTo>
                    <a:pt x="3511550" y="3833813"/>
                  </a:lnTo>
                  <a:lnTo>
                    <a:pt x="3500438" y="3833813"/>
                  </a:lnTo>
                  <a:lnTo>
                    <a:pt x="3484564" y="3833813"/>
                  </a:lnTo>
                  <a:lnTo>
                    <a:pt x="3473450" y="3827463"/>
                  </a:lnTo>
                  <a:lnTo>
                    <a:pt x="3460750" y="3821113"/>
                  </a:lnTo>
                  <a:lnTo>
                    <a:pt x="3451226" y="3813176"/>
                  </a:lnTo>
                  <a:lnTo>
                    <a:pt x="3443288" y="3803651"/>
                  </a:lnTo>
                  <a:lnTo>
                    <a:pt x="3436938" y="3792538"/>
                  </a:lnTo>
                  <a:lnTo>
                    <a:pt x="3430588" y="3779838"/>
                  </a:lnTo>
                  <a:lnTo>
                    <a:pt x="3430588" y="3765551"/>
                  </a:lnTo>
                  <a:lnTo>
                    <a:pt x="3430588" y="2920423"/>
                  </a:lnTo>
                  <a:lnTo>
                    <a:pt x="3355976" y="3582988"/>
                  </a:lnTo>
                  <a:lnTo>
                    <a:pt x="3349626" y="3603625"/>
                  </a:lnTo>
                  <a:lnTo>
                    <a:pt x="3348038" y="3624263"/>
                  </a:lnTo>
                  <a:lnTo>
                    <a:pt x="3338514" y="3643313"/>
                  </a:lnTo>
                  <a:lnTo>
                    <a:pt x="3328988" y="3663950"/>
                  </a:lnTo>
                  <a:lnTo>
                    <a:pt x="3317876" y="3678238"/>
                  </a:lnTo>
                  <a:lnTo>
                    <a:pt x="3305176" y="3695700"/>
                  </a:lnTo>
                  <a:lnTo>
                    <a:pt x="3290888" y="3711575"/>
                  </a:lnTo>
                  <a:lnTo>
                    <a:pt x="3275014" y="3722688"/>
                  </a:lnTo>
                  <a:lnTo>
                    <a:pt x="3260726" y="3735388"/>
                  </a:lnTo>
                  <a:lnTo>
                    <a:pt x="3243262" y="3746500"/>
                  </a:lnTo>
                  <a:lnTo>
                    <a:pt x="3222626" y="3756025"/>
                  </a:lnTo>
                  <a:lnTo>
                    <a:pt x="3203576" y="3762375"/>
                  </a:lnTo>
                  <a:lnTo>
                    <a:pt x="3182938" y="3768725"/>
                  </a:lnTo>
                  <a:lnTo>
                    <a:pt x="3162300" y="3771900"/>
                  </a:lnTo>
                  <a:lnTo>
                    <a:pt x="3141662" y="3771900"/>
                  </a:lnTo>
                  <a:lnTo>
                    <a:pt x="3121026" y="3771900"/>
                  </a:lnTo>
                  <a:lnTo>
                    <a:pt x="3097214" y="3765550"/>
                  </a:lnTo>
                  <a:lnTo>
                    <a:pt x="3078162" y="3759200"/>
                  </a:lnTo>
                  <a:lnTo>
                    <a:pt x="3057526" y="3752850"/>
                  </a:lnTo>
                  <a:lnTo>
                    <a:pt x="3040062" y="3744913"/>
                  </a:lnTo>
                  <a:lnTo>
                    <a:pt x="3022600" y="3732213"/>
                  </a:lnTo>
                  <a:lnTo>
                    <a:pt x="3003550" y="3721100"/>
                  </a:lnTo>
                  <a:lnTo>
                    <a:pt x="2989263" y="3705225"/>
                  </a:lnTo>
                  <a:lnTo>
                    <a:pt x="2976563" y="3690938"/>
                  </a:lnTo>
                  <a:lnTo>
                    <a:pt x="2965450" y="3671888"/>
                  </a:lnTo>
                  <a:lnTo>
                    <a:pt x="2952750" y="3657600"/>
                  </a:lnTo>
                  <a:lnTo>
                    <a:pt x="2947988" y="3636963"/>
                  </a:lnTo>
                  <a:lnTo>
                    <a:pt x="2938463" y="3619500"/>
                  </a:lnTo>
                  <a:lnTo>
                    <a:pt x="2935288" y="3597275"/>
                  </a:lnTo>
                  <a:lnTo>
                    <a:pt x="2932113" y="3576638"/>
                  </a:lnTo>
                  <a:lnTo>
                    <a:pt x="2928938" y="3556000"/>
                  </a:lnTo>
                  <a:lnTo>
                    <a:pt x="2932113" y="3532188"/>
                  </a:lnTo>
                  <a:lnTo>
                    <a:pt x="3051176" y="2478087"/>
                  </a:lnTo>
                  <a:lnTo>
                    <a:pt x="3054350" y="2457450"/>
                  </a:lnTo>
                  <a:lnTo>
                    <a:pt x="3060700" y="2436812"/>
                  </a:lnTo>
                  <a:lnTo>
                    <a:pt x="3070226" y="2416175"/>
                  </a:lnTo>
                  <a:lnTo>
                    <a:pt x="3078162" y="2397125"/>
                  </a:lnTo>
                  <a:lnTo>
                    <a:pt x="3087688" y="2379662"/>
                  </a:lnTo>
                  <a:lnTo>
                    <a:pt x="3101976" y="2365375"/>
                  </a:lnTo>
                  <a:lnTo>
                    <a:pt x="3114676" y="2349500"/>
                  </a:lnTo>
                  <a:lnTo>
                    <a:pt x="3128962" y="2335212"/>
                  </a:lnTo>
                  <a:lnTo>
                    <a:pt x="3148014" y="2322512"/>
                  </a:lnTo>
                  <a:lnTo>
                    <a:pt x="3165476" y="2314575"/>
                  </a:lnTo>
                  <a:lnTo>
                    <a:pt x="3182938" y="2305050"/>
                  </a:lnTo>
                  <a:lnTo>
                    <a:pt x="3203576" y="2298700"/>
                  </a:lnTo>
                  <a:lnTo>
                    <a:pt x="3222626" y="2293937"/>
                  </a:lnTo>
                  <a:lnTo>
                    <a:pt x="3243262" y="2290762"/>
                  </a:lnTo>
                  <a:lnTo>
                    <a:pt x="3260726" y="2290762"/>
                  </a:lnTo>
                  <a:lnTo>
                    <a:pt x="3273426" y="2284412"/>
                  </a:lnTo>
                  <a:lnTo>
                    <a:pt x="3294064" y="2281237"/>
                  </a:lnTo>
                  <a:lnTo>
                    <a:pt x="3314700" y="2274887"/>
                  </a:lnTo>
                  <a:lnTo>
                    <a:pt x="3690474" y="2234675"/>
                  </a:lnTo>
                  <a:lnTo>
                    <a:pt x="3667126" y="2144713"/>
                  </a:lnTo>
                  <a:lnTo>
                    <a:pt x="3609976" y="1931988"/>
                  </a:lnTo>
                  <a:lnTo>
                    <a:pt x="3582988" y="1827213"/>
                  </a:lnTo>
                  <a:lnTo>
                    <a:pt x="3549650" y="1722437"/>
                  </a:lnTo>
                  <a:lnTo>
                    <a:pt x="3514726" y="1620837"/>
                  </a:lnTo>
                  <a:lnTo>
                    <a:pt x="3475038" y="1525587"/>
                  </a:lnTo>
                  <a:lnTo>
                    <a:pt x="3459802" y="1481266"/>
                  </a:lnTo>
                  <a:lnTo>
                    <a:pt x="3457576" y="1484313"/>
                  </a:lnTo>
                  <a:lnTo>
                    <a:pt x="3406776" y="1570038"/>
                  </a:lnTo>
                  <a:lnTo>
                    <a:pt x="3359150" y="1660525"/>
                  </a:lnTo>
                  <a:lnTo>
                    <a:pt x="3341750" y="1690108"/>
                  </a:lnTo>
                  <a:lnTo>
                    <a:pt x="3341688" y="1690688"/>
                  </a:lnTo>
                  <a:lnTo>
                    <a:pt x="3328988" y="1717675"/>
                  </a:lnTo>
                  <a:lnTo>
                    <a:pt x="3317876" y="1744663"/>
                  </a:lnTo>
                  <a:lnTo>
                    <a:pt x="3297238" y="1765300"/>
                  </a:lnTo>
                  <a:lnTo>
                    <a:pt x="3275014" y="1782763"/>
                  </a:lnTo>
                  <a:lnTo>
                    <a:pt x="3249614" y="1797050"/>
                  </a:lnTo>
                  <a:lnTo>
                    <a:pt x="3219450" y="1806575"/>
                  </a:lnTo>
                  <a:lnTo>
                    <a:pt x="2603954" y="1993900"/>
                  </a:lnTo>
                  <a:lnTo>
                    <a:pt x="2606676" y="1993900"/>
                  </a:lnTo>
                  <a:lnTo>
                    <a:pt x="2619376" y="1993900"/>
                  </a:lnTo>
                  <a:lnTo>
                    <a:pt x="2633663" y="2000250"/>
                  </a:lnTo>
                  <a:lnTo>
                    <a:pt x="2646363" y="2006600"/>
                  </a:lnTo>
                  <a:lnTo>
                    <a:pt x="2654300" y="2016125"/>
                  </a:lnTo>
                  <a:lnTo>
                    <a:pt x="2663826" y="2024063"/>
                  </a:lnTo>
                  <a:lnTo>
                    <a:pt x="2670176" y="2036763"/>
                  </a:lnTo>
                  <a:lnTo>
                    <a:pt x="2671763" y="2047875"/>
                  </a:lnTo>
                  <a:lnTo>
                    <a:pt x="2674938" y="2063751"/>
                  </a:lnTo>
                  <a:lnTo>
                    <a:pt x="2671763" y="2074863"/>
                  </a:lnTo>
                  <a:lnTo>
                    <a:pt x="2670176" y="2087563"/>
                  </a:lnTo>
                  <a:lnTo>
                    <a:pt x="2663826" y="2098676"/>
                  </a:lnTo>
                  <a:lnTo>
                    <a:pt x="2654300" y="2111375"/>
                  </a:lnTo>
                  <a:lnTo>
                    <a:pt x="3027362" y="2111375"/>
                  </a:lnTo>
                  <a:lnTo>
                    <a:pt x="3040062" y="2111375"/>
                  </a:lnTo>
                  <a:lnTo>
                    <a:pt x="3054350" y="2114550"/>
                  </a:lnTo>
                  <a:lnTo>
                    <a:pt x="3063876" y="2119313"/>
                  </a:lnTo>
                  <a:lnTo>
                    <a:pt x="3074988" y="2128838"/>
                  </a:lnTo>
                  <a:lnTo>
                    <a:pt x="3084514" y="2141538"/>
                  </a:lnTo>
                  <a:lnTo>
                    <a:pt x="3090862" y="2149475"/>
                  </a:lnTo>
                  <a:lnTo>
                    <a:pt x="3094038" y="2165350"/>
                  </a:lnTo>
                  <a:lnTo>
                    <a:pt x="3094038" y="2176463"/>
                  </a:lnTo>
                  <a:lnTo>
                    <a:pt x="3094038" y="2192338"/>
                  </a:lnTo>
                  <a:lnTo>
                    <a:pt x="3090862" y="2203450"/>
                  </a:lnTo>
                  <a:lnTo>
                    <a:pt x="3084514" y="2216150"/>
                  </a:lnTo>
                  <a:lnTo>
                    <a:pt x="3074988" y="2224088"/>
                  </a:lnTo>
                  <a:lnTo>
                    <a:pt x="3063876" y="2233613"/>
                  </a:lnTo>
                  <a:lnTo>
                    <a:pt x="3054350" y="2239963"/>
                  </a:lnTo>
                  <a:lnTo>
                    <a:pt x="3040062" y="2243138"/>
                  </a:lnTo>
                  <a:lnTo>
                    <a:pt x="3027362" y="2244725"/>
                  </a:lnTo>
                  <a:lnTo>
                    <a:pt x="2857501" y="2244725"/>
                  </a:lnTo>
                  <a:lnTo>
                    <a:pt x="2857501" y="3765551"/>
                  </a:lnTo>
                  <a:lnTo>
                    <a:pt x="2857501" y="3779838"/>
                  </a:lnTo>
                  <a:lnTo>
                    <a:pt x="2851151" y="3792538"/>
                  </a:lnTo>
                  <a:lnTo>
                    <a:pt x="2846388" y="3803651"/>
                  </a:lnTo>
                  <a:lnTo>
                    <a:pt x="2836863" y="3813176"/>
                  </a:lnTo>
                  <a:lnTo>
                    <a:pt x="2827338" y="3821113"/>
                  </a:lnTo>
                  <a:lnTo>
                    <a:pt x="2816226" y="3827463"/>
                  </a:lnTo>
                  <a:lnTo>
                    <a:pt x="2803526" y="3833813"/>
                  </a:lnTo>
                  <a:lnTo>
                    <a:pt x="2789238" y="3833813"/>
                  </a:lnTo>
                  <a:lnTo>
                    <a:pt x="2776538" y="3833813"/>
                  </a:lnTo>
                  <a:lnTo>
                    <a:pt x="2765426" y="3827463"/>
                  </a:lnTo>
                  <a:lnTo>
                    <a:pt x="2752726" y="3821113"/>
                  </a:lnTo>
                  <a:lnTo>
                    <a:pt x="2741613" y="3813176"/>
                  </a:lnTo>
                  <a:lnTo>
                    <a:pt x="2735263" y="3803651"/>
                  </a:lnTo>
                  <a:lnTo>
                    <a:pt x="2728913" y="3792538"/>
                  </a:lnTo>
                  <a:lnTo>
                    <a:pt x="2722563" y="3779838"/>
                  </a:lnTo>
                  <a:lnTo>
                    <a:pt x="2722563" y="3765551"/>
                  </a:lnTo>
                  <a:lnTo>
                    <a:pt x="2722563" y="2244725"/>
                  </a:lnTo>
                  <a:lnTo>
                    <a:pt x="274638" y="2244725"/>
                  </a:lnTo>
                  <a:lnTo>
                    <a:pt x="274638" y="3765551"/>
                  </a:lnTo>
                  <a:lnTo>
                    <a:pt x="271463" y="3779838"/>
                  </a:lnTo>
                  <a:lnTo>
                    <a:pt x="268288" y="3792538"/>
                  </a:lnTo>
                  <a:lnTo>
                    <a:pt x="263526" y="3803651"/>
                  </a:lnTo>
                  <a:lnTo>
                    <a:pt x="254000" y="3813176"/>
                  </a:lnTo>
                  <a:lnTo>
                    <a:pt x="244476" y="3821113"/>
                  </a:lnTo>
                  <a:lnTo>
                    <a:pt x="233363" y="3827463"/>
                  </a:lnTo>
                  <a:lnTo>
                    <a:pt x="217488" y="3833813"/>
                  </a:lnTo>
                  <a:lnTo>
                    <a:pt x="206376" y="3833813"/>
                  </a:lnTo>
                  <a:lnTo>
                    <a:pt x="190500" y="3833813"/>
                  </a:lnTo>
                  <a:lnTo>
                    <a:pt x="179388" y="3827463"/>
                  </a:lnTo>
                  <a:lnTo>
                    <a:pt x="166688" y="3821113"/>
                  </a:lnTo>
                  <a:lnTo>
                    <a:pt x="158750" y="3813176"/>
                  </a:lnTo>
                  <a:lnTo>
                    <a:pt x="149226" y="3803651"/>
                  </a:lnTo>
                  <a:lnTo>
                    <a:pt x="142876" y="3792538"/>
                  </a:lnTo>
                  <a:lnTo>
                    <a:pt x="139700" y="3779838"/>
                  </a:lnTo>
                  <a:lnTo>
                    <a:pt x="138113" y="3765551"/>
                  </a:lnTo>
                  <a:lnTo>
                    <a:pt x="138113" y="2244725"/>
                  </a:lnTo>
                  <a:lnTo>
                    <a:pt x="68263" y="2244725"/>
                  </a:lnTo>
                  <a:lnTo>
                    <a:pt x="53975" y="2243138"/>
                  </a:lnTo>
                  <a:lnTo>
                    <a:pt x="41275" y="2239963"/>
                  </a:lnTo>
                  <a:lnTo>
                    <a:pt x="30163" y="2233613"/>
                  </a:lnTo>
                  <a:lnTo>
                    <a:pt x="20638" y="2224088"/>
                  </a:lnTo>
                  <a:lnTo>
                    <a:pt x="12700" y="2216150"/>
                  </a:lnTo>
                  <a:lnTo>
                    <a:pt x="6350" y="2203450"/>
                  </a:lnTo>
                  <a:lnTo>
                    <a:pt x="0" y="2192338"/>
                  </a:lnTo>
                  <a:lnTo>
                    <a:pt x="0" y="2176463"/>
                  </a:lnTo>
                  <a:lnTo>
                    <a:pt x="0" y="2165350"/>
                  </a:lnTo>
                  <a:lnTo>
                    <a:pt x="6350" y="2149475"/>
                  </a:lnTo>
                  <a:lnTo>
                    <a:pt x="12700" y="2141538"/>
                  </a:lnTo>
                  <a:lnTo>
                    <a:pt x="20638" y="2128838"/>
                  </a:lnTo>
                  <a:lnTo>
                    <a:pt x="30163" y="2119313"/>
                  </a:lnTo>
                  <a:lnTo>
                    <a:pt x="41275" y="2114550"/>
                  </a:lnTo>
                  <a:lnTo>
                    <a:pt x="53975" y="2111375"/>
                  </a:lnTo>
                  <a:lnTo>
                    <a:pt x="68263" y="2111375"/>
                  </a:lnTo>
                  <a:lnTo>
                    <a:pt x="1738313" y="2111375"/>
                  </a:lnTo>
                  <a:lnTo>
                    <a:pt x="1731963" y="2098676"/>
                  </a:lnTo>
                  <a:lnTo>
                    <a:pt x="1722438" y="2087563"/>
                  </a:lnTo>
                  <a:lnTo>
                    <a:pt x="1719263" y="2074863"/>
                  </a:lnTo>
                  <a:lnTo>
                    <a:pt x="1719263" y="2063751"/>
                  </a:lnTo>
                  <a:lnTo>
                    <a:pt x="1719263" y="2062529"/>
                  </a:lnTo>
                  <a:lnTo>
                    <a:pt x="1690688" y="2057400"/>
                  </a:lnTo>
                  <a:lnTo>
                    <a:pt x="1677988" y="2051050"/>
                  </a:lnTo>
                  <a:lnTo>
                    <a:pt x="1666875" y="2039937"/>
                  </a:lnTo>
                  <a:lnTo>
                    <a:pt x="1639888" y="2009775"/>
                  </a:lnTo>
                  <a:lnTo>
                    <a:pt x="1617662" y="1970087"/>
                  </a:lnTo>
                  <a:lnTo>
                    <a:pt x="1597025" y="1928812"/>
                  </a:lnTo>
                  <a:lnTo>
                    <a:pt x="1565275" y="1854200"/>
                  </a:lnTo>
                  <a:lnTo>
                    <a:pt x="1552575" y="1820862"/>
                  </a:lnTo>
                  <a:lnTo>
                    <a:pt x="1484312" y="1576387"/>
                  </a:lnTo>
                  <a:lnTo>
                    <a:pt x="1444625" y="1443037"/>
                  </a:lnTo>
                  <a:lnTo>
                    <a:pt x="1412875" y="1311274"/>
                  </a:lnTo>
                  <a:lnTo>
                    <a:pt x="1385888" y="1192212"/>
                  </a:lnTo>
                  <a:lnTo>
                    <a:pt x="1373188" y="1138237"/>
                  </a:lnTo>
                  <a:lnTo>
                    <a:pt x="1366838" y="1090612"/>
                  </a:lnTo>
                  <a:lnTo>
                    <a:pt x="1365250" y="1047749"/>
                  </a:lnTo>
                  <a:lnTo>
                    <a:pt x="1365250" y="1015999"/>
                  </a:lnTo>
                  <a:lnTo>
                    <a:pt x="1370012" y="989012"/>
                  </a:lnTo>
                  <a:lnTo>
                    <a:pt x="1376362" y="979487"/>
                  </a:lnTo>
                  <a:lnTo>
                    <a:pt x="1379538" y="973137"/>
                  </a:lnTo>
                  <a:lnTo>
                    <a:pt x="1460500" y="935037"/>
                  </a:lnTo>
                  <a:lnTo>
                    <a:pt x="1738957" y="2015573"/>
                  </a:lnTo>
                  <a:lnTo>
                    <a:pt x="1749426" y="2006600"/>
                  </a:lnTo>
                  <a:lnTo>
                    <a:pt x="1758950" y="2000250"/>
                  </a:lnTo>
                  <a:lnTo>
                    <a:pt x="1773238" y="1993900"/>
                  </a:lnTo>
                  <a:lnTo>
                    <a:pt x="1785938" y="1993900"/>
                  </a:lnTo>
                  <a:lnTo>
                    <a:pt x="2264305" y="1993900"/>
                  </a:lnTo>
                  <a:lnTo>
                    <a:pt x="2257426" y="1985963"/>
                  </a:lnTo>
                  <a:lnTo>
                    <a:pt x="2244726" y="1958975"/>
                  </a:lnTo>
                  <a:lnTo>
                    <a:pt x="2236788" y="1928813"/>
                  </a:lnTo>
                  <a:lnTo>
                    <a:pt x="2233613" y="1898650"/>
                  </a:lnTo>
                  <a:lnTo>
                    <a:pt x="2236788" y="1868488"/>
                  </a:lnTo>
                  <a:lnTo>
                    <a:pt x="2244726" y="1839913"/>
                  </a:lnTo>
                  <a:lnTo>
                    <a:pt x="2260600" y="1812925"/>
                  </a:lnTo>
                  <a:lnTo>
                    <a:pt x="2278063" y="1792288"/>
                  </a:lnTo>
                  <a:lnTo>
                    <a:pt x="2301876" y="1773238"/>
                  </a:lnTo>
                  <a:lnTo>
                    <a:pt x="2328863" y="1758950"/>
                  </a:lnTo>
                  <a:lnTo>
                    <a:pt x="2359026" y="1749425"/>
                  </a:lnTo>
                  <a:lnTo>
                    <a:pt x="3084708" y="1528565"/>
                  </a:lnTo>
                  <a:lnTo>
                    <a:pt x="3311526" y="1152524"/>
                  </a:lnTo>
                  <a:lnTo>
                    <a:pt x="3349626" y="1084262"/>
                  </a:lnTo>
                  <a:lnTo>
                    <a:pt x="3368676" y="1050924"/>
                  </a:lnTo>
                  <a:lnTo>
                    <a:pt x="3389314" y="1017587"/>
                  </a:lnTo>
                  <a:lnTo>
                    <a:pt x="3413126" y="989012"/>
                  </a:lnTo>
                  <a:lnTo>
                    <a:pt x="3436938" y="958849"/>
                  </a:lnTo>
                  <a:lnTo>
                    <a:pt x="3467100" y="935037"/>
                  </a:lnTo>
                  <a:lnTo>
                    <a:pt x="3467392" y="934856"/>
                  </a:lnTo>
                  <a:lnTo>
                    <a:pt x="3475038" y="925512"/>
                  </a:lnTo>
                  <a:lnTo>
                    <a:pt x="3490912" y="911224"/>
                  </a:lnTo>
                  <a:lnTo>
                    <a:pt x="3505200" y="895349"/>
                  </a:lnTo>
                  <a:lnTo>
                    <a:pt x="3522244" y="882567"/>
                  </a:lnTo>
                  <a:lnTo>
                    <a:pt x="3517900" y="884237"/>
                  </a:lnTo>
                  <a:lnTo>
                    <a:pt x="3475038" y="895350"/>
                  </a:lnTo>
                  <a:lnTo>
                    <a:pt x="3433762" y="901700"/>
                  </a:lnTo>
                  <a:lnTo>
                    <a:pt x="3389314" y="908050"/>
                  </a:lnTo>
                  <a:lnTo>
                    <a:pt x="3344862" y="904875"/>
                  </a:lnTo>
                  <a:lnTo>
                    <a:pt x="3302000" y="901700"/>
                  </a:lnTo>
                  <a:lnTo>
                    <a:pt x="3257550" y="890587"/>
                  </a:lnTo>
                  <a:lnTo>
                    <a:pt x="3213100" y="877887"/>
                  </a:lnTo>
                  <a:lnTo>
                    <a:pt x="3171826" y="857250"/>
                  </a:lnTo>
                  <a:lnTo>
                    <a:pt x="3128962" y="836612"/>
                  </a:lnTo>
                  <a:lnTo>
                    <a:pt x="3094038" y="809625"/>
                  </a:lnTo>
                  <a:lnTo>
                    <a:pt x="3060700" y="779462"/>
                  </a:lnTo>
                  <a:lnTo>
                    <a:pt x="3030538" y="749300"/>
                  </a:lnTo>
                  <a:lnTo>
                    <a:pt x="3003550" y="714375"/>
                  </a:lnTo>
                  <a:lnTo>
                    <a:pt x="2979738" y="677862"/>
                  </a:lnTo>
                  <a:lnTo>
                    <a:pt x="2962276" y="639762"/>
                  </a:lnTo>
                  <a:lnTo>
                    <a:pt x="2944813" y="596900"/>
                  </a:lnTo>
                  <a:lnTo>
                    <a:pt x="2932113" y="555625"/>
                  </a:lnTo>
                  <a:lnTo>
                    <a:pt x="2925763" y="514350"/>
                  </a:lnTo>
                  <a:lnTo>
                    <a:pt x="2922588" y="468312"/>
                  </a:lnTo>
                  <a:lnTo>
                    <a:pt x="2922588" y="427037"/>
                  </a:lnTo>
                  <a:lnTo>
                    <a:pt x="2925763" y="382587"/>
                  </a:lnTo>
                  <a:lnTo>
                    <a:pt x="2938463" y="338137"/>
                  </a:lnTo>
                  <a:lnTo>
                    <a:pt x="2952750" y="292100"/>
                  </a:lnTo>
                  <a:lnTo>
                    <a:pt x="2971800" y="250825"/>
                  </a:lnTo>
                  <a:lnTo>
                    <a:pt x="2992438" y="212725"/>
                  </a:lnTo>
                  <a:lnTo>
                    <a:pt x="3019426" y="173037"/>
                  </a:lnTo>
                  <a:lnTo>
                    <a:pt x="3048000" y="141287"/>
                  </a:lnTo>
                  <a:lnTo>
                    <a:pt x="3078162" y="111125"/>
                  </a:lnTo>
                  <a:lnTo>
                    <a:pt x="3114676" y="84137"/>
                  </a:lnTo>
                  <a:lnTo>
                    <a:pt x="3149600" y="60325"/>
                  </a:lnTo>
                  <a:lnTo>
                    <a:pt x="3189288" y="41275"/>
                  </a:lnTo>
                  <a:lnTo>
                    <a:pt x="3230562" y="23812"/>
                  </a:lnTo>
                  <a:lnTo>
                    <a:pt x="3273426" y="12700"/>
                  </a:lnTo>
                  <a:lnTo>
                    <a:pt x="3314700" y="6350"/>
                  </a:lnTo>
                  <a:lnTo>
                    <a:pt x="3359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88FC8952-A45D-420E-931B-E57E063F5A7B}"/>
              </a:ext>
            </a:extLst>
          </p:cNvPr>
          <p:cNvSpPr/>
          <p:nvPr/>
        </p:nvSpPr>
        <p:spPr>
          <a:xfrm>
            <a:off x="2878089" y="4408141"/>
            <a:ext cx="655166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执行完毕后，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的值分别是字符串“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Hello World!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和“你好，世界！”</a:t>
            </a:r>
          </a:p>
        </p:txBody>
      </p:sp>
      <p:sp>
        <p:nvSpPr>
          <p:cNvPr id="44" name="KSO_Shape">
            <a:extLst>
              <a:ext uri="{FF2B5EF4-FFF2-40B4-BE49-F238E27FC236}">
                <a16:creationId xmlns:a16="http://schemas.microsoft.com/office/drawing/2014/main" id="{DDA9BB2C-1AEA-4AEF-A253-BD62C0F3950E}"/>
              </a:ext>
            </a:extLst>
          </p:cNvPr>
          <p:cNvSpPr/>
          <p:nvPr/>
        </p:nvSpPr>
        <p:spPr>
          <a:xfrm>
            <a:off x="2422210" y="4368385"/>
            <a:ext cx="7347579" cy="131700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1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36" grpId="0"/>
      <p:bldP spid="39" grpId="0" animBg="1"/>
      <p:bldP spid="43" grpId="0"/>
      <p:bldP spid="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567376" y="495168"/>
            <a:ext cx="3057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字符串转成整数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2FFAB7-D1DD-480C-B2C1-EFB5311B7D5D}"/>
              </a:ext>
            </a:extLst>
          </p:cNvPr>
          <p:cNvSpPr/>
          <p:nvPr/>
        </p:nvSpPr>
        <p:spPr>
          <a:xfrm>
            <a:off x="1996246" y="1657462"/>
            <a:ext cx="1159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int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94FC1B5-5044-4C23-A34E-5D5381997DFC}"/>
              </a:ext>
            </a:extLst>
          </p:cNvPr>
          <p:cNvSpPr/>
          <p:nvPr/>
        </p:nvSpPr>
        <p:spPr>
          <a:xfrm>
            <a:off x="1889482" y="2312328"/>
            <a:ext cx="928936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第一个参数是要转换为整数的字符串（要求必须是一个整数字符串，否则会报错）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C858F5E-E21A-4731-A094-99EEDA87E1B4}"/>
              </a:ext>
            </a:extLst>
          </p:cNvPr>
          <p:cNvCxnSpPr>
            <a:cxnSpLocks/>
          </p:cNvCxnSpPr>
          <p:nvPr/>
        </p:nvCxnSpPr>
        <p:spPr>
          <a:xfrm>
            <a:off x="1714118" y="2137528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>
            <a:extLst>
              <a:ext uri="{FF2B5EF4-FFF2-40B4-BE49-F238E27FC236}">
                <a16:creationId xmlns:a16="http://schemas.microsoft.com/office/drawing/2014/main" id="{200311E4-37A0-4CA3-95F9-62C01277979D}"/>
              </a:ext>
            </a:extLst>
          </p:cNvPr>
          <p:cNvSpPr/>
          <p:nvPr/>
        </p:nvSpPr>
        <p:spPr>
          <a:xfrm>
            <a:off x="1721437" y="2239089"/>
            <a:ext cx="9625451" cy="125395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6260D01-64B8-4554-876A-8D957F15DA2D}"/>
              </a:ext>
            </a:extLst>
          </p:cNvPr>
          <p:cNvGrpSpPr/>
          <p:nvPr/>
        </p:nvGrpSpPr>
        <p:grpSpPr>
          <a:xfrm>
            <a:off x="769265" y="1698891"/>
            <a:ext cx="877274" cy="877274"/>
            <a:chOff x="836354" y="1156380"/>
            <a:chExt cx="877274" cy="877274"/>
          </a:xfrm>
        </p:grpSpPr>
        <p:sp>
          <p:nvSpPr>
            <p:cNvPr id="18" name="Oval 4011">
              <a:extLst>
                <a:ext uri="{FF2B5EF4-FFF2-40B4-BE49-F238E27FC236}">
                  <a16:creationId xmlns:a16="http://schemas.microsoft.com/office/drawing/2014/main" id="{7159988B-7796-4BCD-8783-FFD28443A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BB03389-ED85-4507-AEF0-970D8C5B658D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20" name="Freeform 138">
                <a:extLst>
                  <a:ext uri="{FF2B5EF4-FFF2-40B4-BE49-F238E27FC236}">
                    <a16:creationId xmlns:a16="http://schemas.microsoft.com/office/drawing/2014/main" id="{337E021D-C9C2-4E50-8BD4-892CB18A6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37">
                <a:extLst>
                  <a:ext uri="{FF2B5EF4-FFF2-40B4-BE49-F238E27FC236}">
                    <a16:creationId xmlns:a16="http://schemas.microsoft.com/office/drawing/2014/main" id="{04DF6EA4-2F85-4FAA-978B-5480F8920B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38">
                <a:extLst>
                  <a:ext uri="{FF2B5EF4-FFF2-40B4-BE49-F238E27FC236}">
                    <a16:creationId xmlns:a16="http://schemas.microsoft.com/office/drawing/2014/main" id="{922A943B-91C7-4B1B-89DC-8EDB1A3A8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39">
                <a:extLst>
                  <a:ext uri="{FF2B5EF4-FFF2-40B4-BE49-F238E27FC236}">
                    <a16:creationId xmlns:a16="http://schemas.microsoft.com/office/drawing/2014/main" id="{606A2018-CE2D-465F-9CE5-5F547CF8C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40">
                <a:extLst>
                  <a:ext uri="{FF2B5EF4-FFF2-40B4-BE49-F238E27FC236}">
                    <a16:creationId xmlns:a16="http://schemas.microsoft.com/office/drawing/2014/main" id="{9B28459B-06B4-4B71-A81F-8289EB6C14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41">
                <a:extLst>
                  <a:ext uri="{FF2B5EF4-FFF2-40B4-BE49-F238E27FC236}">
                    <a16:creationId xmlns:a16="http://schemas.microsoft.com/office/drawing/2014/main" id="{4C94CC86-C849-4A21-BE9A-660EC713D4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6" name="KSO_Shape">
            <a:extLst>
              <a:ext uri="{FF2B5EF4-FFF2-40B4-BE49-F238E27FC236}">
                <a16:creationId xmlns:a16="http://schemas.microsoft.com/office/drawing/2014/main" id="{AA90F6FA-BB23-46ED-AAAE-5CC8A75EF786}"/>
              </a:ext>
            </a:extLst>
          </p:cNvPr>
          <p:cNvSpPr/>
          <p:nvPr/>
        </p:nvSpPr>
        <p:spPr>
          <a:xfrm>
            <a:off x="1721437" y="4069750"/>
            <a:ext cx="9625451" cy="768043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2FD17C-8198-4738-9C8B-1AE39B9CF5B1}"/>
              </a:ext>
            </a:extLst>
          </p:cNvPr>
          <p:cNvSpPr/>
          <p:nvPr/>
        </p:nvSpPr>
        <p:spPr>
          <a:xfrm>
            <a:off x="1973910" y="4115669"/>
            <a:ext cx="793358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第二个参数是字符串中整数的数制（不指定则默认为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1124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6" grpId="0" animBg="1"/>
      <p:bldP spid="26" grpId="0" animBg="1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567377" y="511571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字符串转成整数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3206847" y="215205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796410" y="3092714"/>
            <a:ext cx="3778652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int('35')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返回整数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int('35',8)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返回整数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int('35+1')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则会因无法转换而报错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65300" y="2675272"/>
            <a:ext cx="33147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CC2EAA38-B2AA-4E3C-9A54-D3ECD03BBC60}"/>
              </a:ext>
            </a:extLst>
          </p:cNvPr>
          <p:cNvSpPr/>
          <p:nvPr/>
        </p:nvSpPr>
        <p:spPr>
          <a:xfrm>
            <a:off x="8657730" y="215205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A865F1C-DEF7-4587-9C14-F8915A1EA5CE}"/>
              </a:ext>
            </a:extLst>
          </p:cNvPr>
          <p:cNvSpPr/>
          <p:nvPr/>
        </p:nvSpPr>
        <p:spPr>
          <a:xfrm>
            <a:off x="6970380" y="2908962"/>
            <a:ext cx="3778652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函数仅是将字符串中的数字直接转为整数，不会做任何运算。当要转换的字符串是一个包含运算的表达式时，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函数会报错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B981245-C61A-4B02-A9D0-18D3C8A13777}"/>
              </a:ext>
            </a:extLst>
          </p:cNvPr>
          <p:cNvCxnSpPr>
            <a:cxnSpLocks/>
          </p:cNvCxnSpPr>
          <p:nvPr/>
        </p:nvCxnSpPr>
        <p:spPr>
          <a:xfrm>
            <a:off x="7009071" y="2675272"/>
            <a:ext cx="34557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B9855CF-00E3-4A1E-8F5E-48B8FE8363FF}"/>
              </a:ext>
            </a:extLst>
          </p:cNvPr>
          <p:cNvSpPr txBox="1"/>
          <p:nvPr/>
        </p:nvSpPr>
        <p:spPr>
          <a:xfrm>
            <a:off x="2200284" y="2074038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882C496-BFDE-4572-8959-585C03D56D62}"/>
              </a:ext>
            </a:extLst>
          </p:cNvPr>
          <p:cNvSpPr txBox="1"/>
          <p:nvPr/>
        </p:nvSpPr>
        <p:spPr>
          <a:xfrm>
            <a:off x="7187564" y="2031469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38" name="KSO_Shape">
            <a:extLst>
              <a:ext uri="{FF2B5EF4-FFF2-40B4-BE49-F238E27FC236}">
                <a16:creationId xmlns:a16="http://schemas.microsoft.com/office/drawing/2014/main" id="{A2F7A776-D49D-42A6-8341-15A6263491E6}"/>
              </a:ext>
            </a:extLst>
          </p:cNvPr>
          <p:cNvSpPr/>
          <p:nvPr/>
        </p:nvSpPr>
        <p:spPr>
          <a:xfrm>
            <a:off x="1435740" y="2031469"/>
            <a:ext cx="4060426" cy="3809493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KSO_Shape">
            <a:extLst>
              <a:ext uri="{FF2B5EF4-FFF2-40B4-BE49-F238E27FC236}">
                <a16:creationId xmlns:a16="http://schemas.microsoft.com/office/drawing/2014/main" id="{D649DA09-3F78-4E6A-B9D7-0FCA47F85AA0}"/>
              </a:ext>
            </a:extLst>
          </p:cNvPr>
          <p:cNvSpPr/>
          <p:nvPr/>
        </p:nvSpPr>
        <p:spPr>
          <a:xfrm>
            <a:off x="6688606" y="2031470"/>
            <a:ext cx="4060426" cy="3809492"/>
          </a:xfrm>
          <a:prstGeom prst="roundRect">
            <a:avLst>
              <a:gd name="adj" fmla="val 12748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79A0750-A61F-4572-805B-9B771222B35A}"/>
              </a:ext>
            </a:extLst>
          </p:cNvPr>
          <p:cNvGrpSpPr/>
          <p:nvPr/>
        </p:nvGrpSpPr>
        <p:grpSpPr>
          <a:xfrm>
            <a:off x="2055662" y="1762598"/>
            <a:ext cx="1082757" cy="1082757"/>
            <a:chOff x="2055662" y="1762598"/>
            <a:chExt cx="1082757" cy="1082757"/>
          </a:xfrm>
        </p:grpSpPr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ADC84460-C3E5-49FB-BF93-B0D54BC94F69}"/>
                </a:ext>
              </a:extLst>
            </p:cNvPr>
            <p:cNvSpPr/>
            <p:nvPr/>
          </p:nvSpPr>
          <p:spPr>
            <a:xfrm>
              <a:off x="2055662" y="1762598"/>
              <a:ext cx="1082757" cy="1082757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KSO_Shape">
              <a:extLst>
                <a:ext uri="{FF2B5EF4-FFF2-40B4-BE49-F238E27FC236}">
                  <a16:creationId xmlns:a16="http://schemas.microsoft.com/office/drawing/2014/main" id="{EF182D5B-4D39-48BA-A381-EDD1C0EDE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84" y="1980847"/>
              <a:ext cx="758352" cy="613001"/>
            </a:xfrm>
            <a:custGeom>
              <a:avLst/>
              <a:gdLst/>
              <a:ahLst/>
              <a:cxnLst/>
              <a:rect l="0" t="0" r="r" b="b"/>
              <a:pathLst>
                <a:path w="4741862" h="3833813">
                  <a:moveTo>
                    <a:pt x="247650" y="2000250"/>
                  </a:moveTo>
                  <a:lnTo>
                    <a:pt x="1016000" y="2000250"/>
                  </a:lnTo>
                  <a:lnTo>
                    <a:pt x="1030288" y="2003425"/>
                  </a:lnTo>
                  <a:lnTo>
                    <a:pt x="1041400" y="2012950"/>
                  </a:lnTo>
                  <a:lnTo>
                    <a:pt x="1050925" y="2020888"/>
                  </a:lnTo>
                  <a:lnTo>
                    <a:pt x="1054100" y="2036763"/>
                  </a:lnTo>
                  <a:lnTo>
                    <a:pt x="1050925" y="2051051"/>
                  </a:lnTo>
                  <a:lnTo>
                    <a:pt x="1041400" y="2063751"/>
                  </a:lnTo>
                  <a:lnTo>
                    <a:pt x="1030288" y="2071688"/>
                  </a:lnTo>
                  <a:lnTo>
                    <a:pt x="1016000" y="2074863"/>
                  </a:lnTo>
                  <a:lnTo>
                    <a:pt x="247650" y="2074863"/>
                  </a:lnTo>
                  <a:lnTo>
                    <a:pt x="233362" y="2071688"/>
                  </a:lnTo>
                  <a:lnTo>
                    <a:pt x="220662" y="2063751"/>
                  </a:lnTo>
                  <a:lnTo>
                    <a:pt x="212725" y="2051051"/>
                  </a:lnTo>
                  <a:lnTo>
                    <a:pt x="209550" y="2036763"/>
                  </a:lnTo>
                  <a:lnTo>
                    <a:pt x="212725" y="2020888"/>
                  </a:lnTo>
                  <a:lnTo>
                    <a:pt x="220662" y="2012950"/>
                  </a:lnTo>
                  <a:lnTo>
                    <a:pt x="233362" y="2003425"/>
                  </a:lnTo>
                  <a:lnTo>
                    <a:pt x="247650" y="2000250"/>
                  </a:lnTo>
                  <a:close/>
                  <a:moveTo>
                    <a:pt x="244475" y="1901825"/>
                  </a:moveTo>
                  <a:lnTo>
                    <a:pt x="1012825" y="1901825"/>
                  </a:lnTo>
                  <a:lnTo>
                    <a:pt x="1027112" y="1905000"/>
                  </a:lnTo>
                  <a:lnTo>
                    <a:pt x="1039812" y="1914525"/>
                  </a:lnTo>
                  <a:lnTo>
                    <a:pt x="1044575" y="1925638"/>
                  </a:lnTo>
                  <a:lnTo>
                    <a:pt x="1047750" y="1941513"/>
                  </a:lnTo>
                  <a:lnTo>
                    <a:pt x="1044575" y="1952626"/>
                  </a:lnTo>
                  <a:lnTo>
                    <a:pt x="1039812" y="1965326"/>
                  </a:lnTo>
                  <a:lnTo>
                    <a:pt x="1027112" y="1973263"/>
                  </a:lnTo>
                  <a:lnTo>
                    <a:pt x="1012825" y="1976438"/>
                  </a:lnTo>
                  <a:lnTo>
                    <a:pt x="244475" y="1976438"/>
                  </a:lnTo>
                  <a:lnTo>
                    <a:pt x="230188" y="1973263"/>
                  </a:lnTo>
                  <a:lnTo>
                    <a:pt x="217488" y="1965326"/>
                  </a:lnTo>
                  <a:lnTo>
                    <a:pt x="209550" y="1952626"/>
                  </a:lnTo>
                  <a:lnTo>
                    <a:pt x="206375" y="1941513"/>
                  </a:lnTo>
                  <a:lnTo>
                    <a:pt x="209550" y="1925638"/>
                  </a:lnTo>
                  <a:lnTo>
                    <a:pt x="217488" y="1914525"/>
                  </a:lnTo>
                  <a:lnTo>
                    <a:pt x="230188" y="1905000"/>
                  </a:lnTo>
                  <a:lnTo>
                    <a:pt x="244475" y="1901825"/>
                  </a:lnTo>
                  <a:close/>
                  <a:moveTo>
                    <a:pt x="277813" y="1803400"/>
                  </a:moveTo>
                  <a:lnTo>
                    <a:pt x="1047750" y="1803400"/>
                  </a:lnTo>
                  <a:lnTo>
                    <a:pt x="1060450" y="1806575"/>
                  </a:lnTo>
                  <a:lnTo>
                    <a:pt x="1071563" y="1816100"/>
                  </a:lnTo>
                  <a:lnTo>
                    <a:pt x="1081088" y="1827213"/>
                  </a:lnTo>
                  <a:lnTo>
                    <a:pt x="1084263" y="1843088"/>
                  </a:lnTo>
                  <a:lnTo>
                    <a:pt x="1081088" y="1857376"/>
                  </a:lnTo>
                  <a:lnTo>
                    <a:pt x="1071563" y="1868488"/>
                  </a:lnTo>
                  <a:lnTo>
                    <a:pt x="1060450" y="1874838"/>
                  </a:lnTo>
                  <a:lnTo>
                    <a:pt x="1047750" y="1878013"/>
                  </a:lnTo>
                  <a:lnTo>
                    <a:pt x="277813" y="1878013"/>
                  </a:lnTo>
                  <a:lnTo>
                    <a:pt x="263525" y="1874838"/>
                  </a:lnTo>
                  <a:lnTo>
                    <a:pt x="250825" y="1868488"/>
                  </a:lnTo>
                  <a:lnTo>
                    <a:pt x="244475" y="1857376"/>
                  </a:lnTo>
                  <a:lnTo>
                    <a:pt x="241300" y="1843088"/>
                  </a:lnTo>
                  <a:lnTo>
                    <a:pt x="244475" y="1827213"/>
                  </a:lnTo>
                  <a:lnTo>
                    <a:pt x="250825" y="1816100"/>
                  </a:lnTo>
                  <a:lnTo>
                    <a:pt x="263525" y="1806575"/>
                  </a:lnTo>
                  <a:lnTo>
                    <a:pt x="277813" y="1803400"/>
                  </a:lnTo>
                  <a:close/>
                  <a:moveTo>
                    <a:pt x="238125" y="1708150"/>
                  </a:moveTo>
                  <a:lnTo>
                    <a:pt x="1009650" y="1708150"/>
                  </a:lnTo>
                  <a:lnTo>
                    <a:pt x="1020762" y="1711325"/>
                  </a:lnTo>
                  <a:lnTo>
                    <a:pt x="1033462" y="1717675"/>
                  </a:lnTo>
                  <a:lnTo>
                    <a:pt x="1041400" y="1728788"/>
                  </a:lnTo>
                  <a:lnTo>
                    <a:pt x="1044575" y="1744663"/>
                  </a:lnTo>
                  <a:lnTo>
                    <a:pt x="1041400" y="1758951"/>
                  </a:lnTo>
                  <a:lnTo>
                    <a:pt x="1033462" y="1770063"/>
                  </a:lnTo>
                  <a:lnTo>
                    <a:pt x="1020762" y="1779588"/>
                  </a:lnTo>
                  <a:lnTo>
                    <a:pt x="1009650" y="1782763"/>
                  </a:lnTo>
                  <a:lnTo>
                    <a:pt x="238125" y="1782763"/>
                  </a:lnTo>
                  <a:lnTo>
                    <a:pt x="223838" y="1779588"/>
                  </a:lnTo>
                  <a:lnTo>
                    <a:pt x="212725" y="1770063"/>
                  </a:lnTo>
                  <a:lnTo>
                    <a:pt x="206375" y="1758951"/>
                  </a:lnTo>
                  <a:lnTo>
                    <a:pt x="203200" y="1744663"/>
                  </a:lnTo>
                  <a:lnTo>
                    <a:pt x="206375" y="1728788"/>
                  </a:lnTo>
                  <a:lnTo>
                    <a:pt x="212725" y="1717675"/>
                  </a:lnTo>
                  <a:lnTo>
                    <a:pt x="223838" y="1711325"/>
                  </a:lnTo>
                  <a:lnTo>
                    <a:pt x="238125" y="1708150"/>
                  </a:lnTo>
                  <a:close/>
                  <a:moveTo>
                    <a:pt x="301626" y="1609725"/>
                  </a:moveTo>
                  <a:lnTo>
                    <a:pt x="1068388" y="1609725"/>
                  </a:lnTo>
                  <a:lnTo>
                    <a:pt x="1084264" y="1612900"/>
                  </a:lnTo>
                  <a:lnTo>
                    <a:pt x="1095376" y="1620838"/>
                  </a:lnTo>
                  <a:lnTo>
                    <a:pt x="1104901" y="1633538"/>
                  </a:lnTo>
                  <a:lnTo>
                    <a:pt x="1108076" y="1644650"/>
                  </a:lnTo>
                  <a:lnTo>
                    <a:pt x="1104901" y="1660526"/>
                  </a:lnTo>
                  <a:lnTo>
                    <a:pt x="1095376" y="1671638"/>
                  </a:lnTo>
                  <a:lnTo>
                    <a:pt x="1084264" y="1681163"/>
                  </a:lnTo>
                  <a:lnTo>
                    <a:pt x="1068388" y="1684338"/>
                  </a:lnTo>
                  <a:lnTo>
                    <a:pt x="301626" y="1684338"/>
                  </a:lnTo>
                  <a:lnTo>
                    <a:pt x="287338" y="1681163"/>
                  </a:lnTo>
                  <a:lnTo>
                    <a:pt x="274638" y="1671638"/>
                  </a:lnTo>
                  <a:lnTo>
                    <a:pt x="268288" y="1660526"/>
                  </a:lnTo>
                  <a:lnTo>
                    <a:pt x="265113" y="1644650"/>
                  </a:lnTo>
                  <a:lnTo>
                    <a:pt x="268288" y="1633538"/>
                  </a:lnTo>
                  <a:lnTo>
                    <a:pt x="274638" y="1620838"/>
                  </a:lnTo>
                  <a:lnTo>
                    <a:pt x="287338" y="1612900"/>
                  </a:lnTo>
                  <a:lnTo>
                    <a:pt x="301626" y="1609725"/>
                  </a:lnTo>
                  <a:close/>
                  <a:moveTo>
                    <a:pt x="254001" y="1511300"/>
                  </a:moveTo>
                  <a:lnTo>
                    <a:pt x="1020764" y="1511300"/>
                  </a:lnTo>
                  <a:lnTo>
                    <a:pt x="1036638" y="1514475"/>
                  </a:lnTo>
                  <a:lnTo>
                    <a:pt x="1047751" y="1522413"/>
                  </a:lnTo>
                  <a:lnTo>
                    <a:pt x="1057276" y="1535113"/>
                  </a:lnTo>
                  <a:lnTo>
                    <a:pt x="1060451" y="1549401"/>
                  </a:lnTo>
                  <a:lnTo>
                    <a:pt x="1057276" y="1562101"/>
                  </a:lnTo>
                  <a:lnTo>
                    <a:pt x="1047751" y="1573213"/>
                  </a:lnTo>
                  <a:lnTo>
                    <a:pt x="1036638" y="1582738"/>
                  </a:lnTo>
                  <a:lnTo>
                    <a:pt x="1020764" y="1585913"/>
                  </a:lnTo>
                  <a:lnTo>
                    <a:pt x="254001" y="1585913"/>
                  </a:lnTo>
                  <a:lnTo>
                    <a:pt x="238126" y="1582738"/>
                  </a:lnTo>
                  <a:lnTo>
                    <a:pt x="227013" y="1573213"/>
                  </a:lnTo>
                  <a:lnTo>
                    <a:pt x="220663" y="1562101"/>
                  </a:lnTo>
                  <a:lnTo>
                    <a:pt x="217488" y="1549401"/>
                  </a:lnTo>
                  <a:lnTo>
                    <a:pt x="220663" y="1535113"/>
                  </a:lnTo>
                  <a:lnTo>
                    <a:pt x="227013" y="1522413"/>
                  </a:lnTo>
                  <a:lnTo>
                    <a:pt x="238126" y="1514475"/>
                  </a:lnTo>
                  <a:lnTo>
                    <a:pt x="254001" y="1511300"/>
                  </a:lnTo>
                  <a:close/>
                  <a:moveTo>
                    <a:pt x="274638" y="1412875"/>
                  </a:moveTo>
                  <a:lnTo>
                    <a:pt x="1041400" y="1412875"/>
                  </a:lnTo>
                  <a:lnTo>
                    <a:pt x="1057276" y="1416050"/>
                  </a:lnTo>
                  <a:lnTo>
                    <a:pt x="1068388" y="1423988"/>
                  </a:lnTo>
                  <a:lnTo>
                    <a:pt x="1077913" y="1436688"/>
                  </a:lnTo>
                  <a:lnTo>
                    <a:pt x="1081088" y="1450976"/>
                  </a:lnTo>
                  <a:lnTo>
                    <a:pt x="1077913" y="1466851"/>
                  </a:lnTo>
                  <a:lnTo>
                    <a:pt x="1068388" y="1477963"/>
                  </a:lnTo>
                  <a:lnTo>
                    <a:pt x="1057276" y="1484313"/>
                  </a:lnTo>
                  <a:lnTo>
                    <a:pt x="1041400" y="1487488"/>
                  </a:lnTo>
                  <a:lnTo>
                    <a:pt x="274638" y="1487488"/>
                  </a:lnTo>
                  <a:lnTo>
                    <a:pt x="260350" y="1484313"/>
                  </a:lnTo>
                  <a:lnTo>
                    <a:pt x="247650" y="1477963"/>
                  </a:lnTo>
                  <a:lnTo>
                    <a:pt x="238126" y="1466851"/>
                  </a:lnTo>
                  <a:lnTo>
                    <a:pt x="236538" y="1450976"/>
                  </a:lnTo>
                  <a:lnTo>
                    <a:pt x="238126" y="1436688"/>
                  </a:lnTo>
                  <a:lnTo>
                    <a:pt x="247650" y="1423988"/>
                  </a:lnTo>
                  <a:lnTo>
                    <a:pt x="260350" y="1416050"/>
                  </a:lnTo>
                  <a:lnTo>
                    <a:pt x="274638" y="1412875"/>
                  </a:lnTo>
                  <a:close/>
                  <a:moveTo>
                    <a:pt x="3359150" y="0"/>
                  </a:moveTo>
                  <a:lnTo>
                    <a:pt x="3403600" y="3175"/>
                  </a:lnTo>
                  <a:lnTo>
                    <a:pt x="3449638" y="6350"/>
                  </a:lnTo>
                  <a:lnTo>
                    <a:pt x="3494088" y="17462"/>
                  </a:lnTo>
                  <a:lnTo>
                    <a:pt x="3535362" y="30162"/>
                  </a:lnTo>
                  <a:lnTo>
                    <a:pt x="3579814" y="50800"/>
                  </a:lnTo>
                  <a:lnTo>
                    <a:pt x="3619500" y="71437"/>
                  </a:lnTo>
                  <a:lnTo>
                    <a:pt x="3654426" y="98425"/>
                  </a:lnTo>
                  <a:lnTo>
                    <a:pt x="3687762" y="128587"/>
                  </a:lnTo>
                  <a:lnTo>
                    <a:pt x="3717926" y="158750"/>
                  </a:lnTo>
                  <a:lnTo>
                    <a:pt x="3744914" y="193675"/>
                  </a:lnTo>
                  <a:lnTo>
                    <a:pt x="3768726" y="230187"/>
                  </a:lnTo>
                  <a:lnTo>
                    <a:pt x="3789362" y="268287"/>
                  </a:lnTo>
                  <a:lnTo>
                    <a:pt x="3803650" y="311150"/>
                  </a:lnTo>
                  <a:lnTo>
                    <a:pt x="3816350" y="352425"/>
                  </a:lnTo>
                  <a:lnTo>
                    <a:pt x="3822700" y="393700"/>
                  </a:lnTo>
                  <a:lnTo>
                    <a:pt x="3827462" y="439737"/>
                  </a:lnTo>
                  <a:lnTo>
                    <a:pt x="3825876" y="484187"/>
                  </a:lnTo>
                  <a:lnTo>
                    <a:pt x="3822700" y="528637"/>
                  </a:lnTo>
                  <a:lnTo>
                    <a:pt x="3813176" y="573087"/>
                  </a:lnTo>
                  <a:lnTo>
                    <a:pt x="3798888" y="615950"/>
                  </a:lnTo>
                  <a:lnTo>
                    <a:pt x="3776662" y="660400"/>
                  </a:lnTo>
                  <a:lnTo>
                    <a:pt x="3756026" y="698500"/>
                  </a:lnTo>
                  <a:lnTo>
                    <a:pt x="3729038" y="735012"/>
                  </a:lnTo>
                  <a:lnTo>
                    <a:pt x="3702050" y="768350"/>
                  </a:lnTo>
                  <a:lnTo>
                    <a:pt x="3670300" y="796925"/>
                  </a:lnTo>
                  <a:lnTo>
                    <a:pt x="3633788" y="823912"/>
                  </a:lnTo>
                  <a:lnTo>
                    <a:pt x="3598862" y="847724"/>
                  </a:lnTo>
                  <a:lnTo>
                    <a:pt x="3606800" y="844549"/>
                  </a:lnTo>
                  <a:lnTo>
                    <a:pt x="3633788" y="842962"/>
                  </a:lnTo>
                  <a:lnTo>
                    <a:pt x="3675062" y="839787"/>
                  </a:lnTo>
                  <a:lnTo>
                    <a:pt x="3721100" y="839787"/>
                  </a:lnTo>
                  <a:lnTo>
                    <a:pt x="3765550" y="842962"/>
                  </a:lnTo>
                  <a:lnTo>
                    <a:pt x="3810000" y="850899"/>
                  </a:lnTo>
                  <a:lnTo>
                    <a:pt x="3857626" y="863599"/>
                  </a:lnTo>
                  <a:lnTo>
                    <a:pt x="3902076" y="881062"/>
                  </a:lnTo>
                  <a:lnTo>
                    <a:pt x="3948112" y="904874"/>
                  </a:lnTo>
                  <a:lnTo>
                    <a:pt x="3989388" y="935037"/>
                  </a:lnTo>
                  <a:lnTo>
                    <a:pt x="4019550" y="958849"/>
                  </a:lnTo>
                  <a:lnTo>
                    <a:pt x="4046538" y="982662"/>
                  </a:lnTo>
                  <a:lnTo>
                    <a:pt x="4070350" y="1009649"/>
                  </a:lnTo>
                  <a:lnTo>
                    <a:pt x="4094162" y="1039812"/>
                  </a:lnTo>
                  <a:lnTo>
                    <a:pt x="4117976" y="1068387"/>
                  </a:lnTo>
                  <a:lnTo>
                    <a:pt x="4138612" y="1101724"/>
                  </a:lnTo>
                  <a:lnTo>
                    <a:pt x="4179888" y="1169987"/>
                  </a:lnTo>
                  <a:lnTo>
                    <a:pt x="4216400" y="1243012"/>
                  </a:lnTo>
                  <a:lnTo>
                    <a:pt x="4249738" y="1319212"/>
                  </a:lnTo>
                  <a:lnTo>
                    <a:pt x="4278312" y="1400174"/>
                  </a:lnTo>
                  <a:lnTo>
                    <a:pt x="4305300" y="1484312"/>
                  </a:lnTo>
                  <a:lnTo>
                    <a:pt x="4329112" y="1568450"/>
                  </a:lnTo>
                  <a:lnTo>
                    <a:pt x="4352926" y="1654175"/>
                  </a:lnTo>
                  <a:lnTo>
                    <a:pt x="4395788" y="1824038"/>
                  </a:lnTo>
                  <a:lnTo>
                    <a:pt x="4433888" y="1989138"/>
                  </a:lnTo>
                  <a:lnTo>
                    <a:pt x="4451910" y="2059780"/>
                  </a:lnTo>
                  <a:lnTo>
                    <a:pt x="4606926" y="935037"/>
                  </a:lnTo>
                  <a:lnTo>
                    <a:pt x="4610100" y="919162"/>
                  </a:lnTo>
                  <a:lnTo>
                    <a:pt x="4616450" y="908049"/>
                  </a:lnTo>
                  <a:lnTo>
                    <a:pt x="4625976" y="898524"/>
                  </a:lnTo>
                  <a:lnTo>
                    <a:pt x="4633914" y="890587"/>
                  </a:lnTo>
                  <a:lnTo>
                    <a:pt x="4646614" y="881062"/>
                  </a:lnTo>
                  <a:lnTo>
                    <a:pt x="4657726" y="877887"/>
                  </a:lnTo>
                  <a:lnTo>
                    <a:pt x="4670426" y="874712"/>
                  </a:lnTo>
                  <a:lnTo>
                    <a:pt x="4684714" y="874712"/>
                  </a:lnTo>
                  <a:lnTo>
                    <a:pt x="4697414" y="877887"/>
                  </a:lnTo>
                  <a:lnTo>
                    <a:pt x="4708526" y="884237"/>
                  </a:lnTo>
                  <a:lnTo>
                    <a:pt x="4721226" y="892174"/>
                  </a:lnTo>
                  <a:lnTo>
                    <a:pt x="4729162" y="901699"/>
                  </a:lnTo>
                  <a:lnTo>
                    <a:pt x="4735514" y="914399"/>
                  </a:lnTo>
                  <a:lnTo>
                    <a:pt x="4738688" y="925512"/>
                  </a:lnTo>
                  <a:lnTo>
                    <a:pt x="4741862" y="938212"/>
                  </a:lnTo>
                  <a:lnTo>
                    <a:pt x="4741862" y="952499"/>
                  </a:lnTo>
                  <a:lnTo>
                    <a:pt x="4538662" y="2415850"/>
                  </a:lnTo>
                  <a:lnTo>
                    <a:pt x="4538662" y="3765551"/>
                  </a:lnTo>
                  <a:lnTo>
                    <a:pt x="4535488" y="3779838"/>
                  </a:lnTo>
                  <a:lnTo>
                    <a:pt x="4532314" y="3792538"/>
                  </a:lnTo>
                  <a:lnTo>
                    <a:pt x="4527550" y="3803651"/>
                  </a:lnTo>
                  <a:lnTo>
                    <a:pt x="4518026" y="3813176"/>
                  </a:lnTo>
                  <a:lnTo>
                    <a:pt x="4508500" y="3821113"/>
                  </a:lnTo>
                  <a:lnTo>
                    <a:pt x="4497388" y="3827463"/>
                  </a:lnTo>
                  <a:lnTo>
                    <a:pt x="4484688" y="3833813"/>
                  </a:lnTo>
                  <a:lnTo>
                    <a:pt x="4470400" y="3833813"/>
                  </a:lnTo>
                  <a:lnTo>
                    <a:pt x="4454526" y="3833813"/>
                  </a:lnTo>
                  <a:lnTo>
                    <a:pt x="4443414" y="3827463"/>
                  </a:lnTo>
                  <a:lnTo>
                    <a:pt x="4430714" y="3821113"/>
                  </a:lnTo>
                  <a:lnTo>
                    <a:pt x="4422776" y="3813176"/>
                  </a:lnTo>
                  <a:lnTo>
                    <a:pt x="4413250" y="3803651"/>
                  </a:lnTo>
                  <a:lnTo>
                    <a:pt x="4406900" y="3792538"/>
                  </a:lnTo>
                  <a:lnTo>
                    <a:pt x="4403726" y="3779838"/>
                  </a:lnTo>
                  <a:lnTo>
                    <a:pt x="4402138" y="3765551"/>
                  </a:lnTo>
                  <a:lnTo>
                    <a:pt x="4402138" y="2505075"/>
                  </a:lnTo>
                  <a:lnTo>
                    <a:pt x="4398962" y="2493962"/>
                  </a:lnTo>
                  <a:lnTo>
                    <a:pt x="4395788" y="2478087"/>
                  </a:lnTo>
                  <a:lnTo>
                    <a:pt x="4395788" y="2474913"/>
                  </a:lnTo>
                  <a:lnTo>
                    <a:pt x="4386264" y="2493963"/>
                  </a:lnTo>
                  <a:lnTo>
                    <a:pt x="4378326" y="2511425"/>
                  </a:lnTo>
                  <a:lnTo>
                    <a:pt x="4365626" y="2528888"/>
                  </a:lnTo>
                  <a:lnTo>
                    <a:pt x="4351338" y="2544763"/>
                  </a:lnTo>
                  <a:lnTo>
                    <a:pt x="4335464" y="2559050"/>
                  </a:lnTo>
                  <a:lnTo>
                    <a:pt x="4321176" y="2570163"/>
                  </a:lnTo>
                  <a:lnTo>
                    <a:pt x="4302126" y="2579688"/>
                  </a:lnTo>
                  <a:lnTo>
                    <a:pt x="4284664" y="2589213"/>
                  </a:lnTo>
                  <a:lnTo>
                    <a:pt x="4264026" y="2597150"/>
                  </a:lnTo>
                  <a:lnTo>
                    <a:pt x="4243388" y="2603500"/>
                  </a:lnTo>
                  <a:lnTo>
                    <a:pt x="4222750" y="2606675"/>
                  </a:lnTo>
                  <a:lnTo>
                    <a:pt x="3565526" y="2677005"/>
                  </a:lnTo>
                  <a:lnTo>
                    <a:pt x="3565526" y="3765551"/>
                  </a:lnTo>
                  <a:lnTo>
                    <a:pt x="3565526" y="3779838"/>
                  </a:lnTo>
                  <a:lnTo>
                    <a:pt x="3559176" y="3792538"/>
                  </a:lnTo>
                  <a:lnTo>
                    <a:pt x="3552826" y="3803651"/>
                  </a:lnTo>
                  <a:lnTo>
                    <a:pt x="3548064" y="3813176"/>
                  </a:lnTo>
                  <a:lnTo>
                    <a:pt x="3535364" y="3821113"/>
                  </a:lnTo>
                  <a:lnTo>
                    <a:pt x="3524250" y="3827463"/>
                  </a:lnTo>
                  <a:lnTo>
                    <a:pt x="3511550" y="3833813"/>
                  </a:lnTo>
                  <a:lnTo>
                    <a:pt x="3500438" y="3833813"/>
                  </a:lnTo>
                  <a:lnTo>
                    <a:pt x="3484564" y="3833813"/>
                  </a:lnTo>
                  <a:lnTo>
                    <a:pt x="3473450" y="3827463"/>
                  </a:lnTo>
                  <a:lnTo>
                    <a:pt x="3460750" y="3821113"/>
                  </a:lnTo>
                  <a:lnTo>
                    <a:pt x="3451226" y="3813176"/>
                  </a:lnTo>
                  <a:lnTo>
                    <a:pt x="3443288" y="3803651"/>
                  </a:lnTo>
                  <a:lnTo>
                    <a:pt x="3436938" y="3792538"/>
                  </a:lnTo>
                  <a:lnTo>
                    <a:pt x="3430588" y="3779838"/>
                  </a:lnTo>
                  <a:lnTo>
                    <a:pt x="3430588" y="3765551"/>
                  </a:lnTo>
                  <a:lnTo>
                    <a:pt x="3430588" y="2920423"/>
                  </a:lnTo>
                  <a:lnTo>
                    <a:pt x="3355976" y="3582988"/>
                  </a:lnTo>
                  <a:lnTo>
                    <a:pt x="3349626" y="3603625"/>
                  </a:lnTo>
                  <a:lnTo>
                    <a:pt x="3348038" y="3624263"/>
                  </a:lnTo>
                  <a:lnTo>
                    <a:pt x="3338514" y="3643313"/>
                  </a:lnTo>
                  <a:lnTo>
                    <a:pt x="3328988" y="3663950"/>
                  </a:lnTo>
                  <a:lnTo>
                    <a:pt x="3317876" y="3678238"/>
                  </a:lnTo>
                  <a:lnTo>
                    <a:pt x="3305176" y="3695700"/>
                  </a:lnTo>
                  <a:lnTo>
                    <a:pt x="3290888" y="3711575"/>
                  </a:lnTo>
                  <a:lnTo>
                    <a:pt x="3275014" y="3722688"/>
                  </a:lnTo>
                  <a:lnTo>
                    <a:pt x="3260726" y="3735388"/>
                  </a:lnTo>
                  <a:lnTo>
                    <a:pt x="3243262" y="3746500"/>
                  </a:lnTo>
                  <a:lnTo>
                    <a:pt x="3222626" y="3756025"/>
                  </a:lnTo>
                  <a:lnTo>
                    <a:pt x="3203576" y="3762375"/>
                  </a:lnTo>
                  <a:lnTo>
                    <a:pt x="3182938" y="3768725"/>
                  </a:lnTo>
                  <a:lnTo>
                    <a:pt x="3162300" y="3771900"/>
                  </a:lnTo>
                  <a:lnTo>
                    <a:pt x="3141662" y="3771900"/>
                  </a:lnTo>
                  <a:lnTo>
                    <a:pt x="3121026" y="3771900"/>
                  </a:lnTo>
                  <a:lnTo>
                    <a:pt x="3097214" y="3765550"/>
                  </a:lnTo>
                  <a:lnTo>
                    <a:pt x="3078162" y="3759200"/>
                  </a:lnTo>
                  <a:lnTo>
                    <a:pt x="3057526" y="3752850"/>
                  </a:lnTo>
                  <a:lnTo>
                    <a:pt x="3040062" y="3744913"/>
                  </a:lnTo>
                  <a:lnTo>
                    <a:pt x="3022600" y="3732213"/>
                  </a:lnTo>
                  <a:lnTo>
                    <a:pt x="3003550" y="3721100"/>
                  </a:lnTo>
                  <a:lnTo>
                    <a:pt x="2989263" y="3705225"/>
                  </a:lnTo>
                  <a:lnTo>
                    <a:pt x="2976563" y="3690938"/>
                  </a:lnTo>
                  <a:lnTo>
                    <a:pt x="2965450" y="3671888"/>
                  </a:lnTo>
                  <a:lnTo>
                    <a:pt x="2952750" y="3657600"/>
                  </a:lnTo>
                  <a:lnTo>
                    <a:pt x="2947988" y="3636963"/>
                  </a:lnTo>
                  <a:lnTo>
                    <a:pt x="2938463" y="3619500"/>
                  </a:lnTo>
                  <a:lnTo>
                    <a:pt x="2935288" y="3597275"/>
                  </a:lnTo>
                  <a:lnTo>
                    <a:pt x="2932113" y="3576638"/>
                  </a:lnTo>
                  <a:lnTo>
                    <a:pt x="2928938" y="3556000"/>
                  </a:lnTo>
                  <a:lnTo>
                    <a:pt x="2932113" y="3532188"/>
                  </a:lnTo>
                  <a:lnTo>
                    <a:pt x="3051176" y="2478087"/>
                  </a:lnTo>
                  <a:lnTo>
                    <a:pt x="3054350" y="2457450"/>
                  </a:lnTo>
                  <a:lnTo>
                    <a:pt x="3060700" y="2436812"/>
                  </a:lnTo>
                  <a:lnTo>
                    <a:pt x="3070226" y="2416175"/>
                  </a:lnTo>
                  <a:lnTo>
                    <a:pt x="3078162" y="2397125"/>
                  </a:lnTo>
                  <a:lnTo>
                    <a:pt x="3087688" y="2379662"/>
                  </a:lnTo>
                  <a:lnTo>
                    <a:pt x="3101976" y="2365375"/>
                  </a:lnTo>
                  <a:lnTo>
                    <a:pt x="3114676" y="2349500"/>
                  </a:lnTo>
                  <a:lnTo>
                    <a:pt x="3128962" y="2335212"/>
                  </a:lnTo>
                  <a:lnTo>
                    <a:pt x="3148014" y="2322512"/>
                  </a:lnTo>
                  <a:lnTo>
                    <a:pt x="3165476" y="2314575"/>
                  </a:lnTo>
                  <a:lnTo>
                    <a:pt x="3182938" y="2305050"/>
                  </a:lnTo>
                  <a:lnTo>
                    <a:pt x="3203576" y="2298700"/>
                  </a:lnTo>
                  <a:lnTo>
                    <a:pt x="3222626" y="2293937"/>
                  </a:lnTo>
                  <a:lnTo>
                    <a:pt x="3243262" y="2290762"/>
                  </a:lnTo>
                  <a:lnTo>
                    <a:pt x="3260726" y="2290762"/>
                  </a:lnTo>
                  <a:lnTo>
                    <a:pt x="3273426" y="2284412"/>
                  </a:lnTo>
                  <a:lnTo>
                    <a:pt x="3294064" y="2281237"/>
                  </a:lnTo>
                  <a:lnTo>
                    <a:pt x="3314700" y="2274887"/>
                  </a:lnTo>
                  <a:lnTo>
                    <a:pt x="3690474" y="2234675"/>
                  </a:lnTo>
                  <a:lnTo>
                    <a:pt x="3667126" y="2144713"/>
                  </a:lnTo>
                  <a:lnTo>
                    <a:pt x="3609976" y="1931988"/>
                  </a:lnTo>
                  <a:lnTo>
                    <a:pt x="3582988" y="1827213"/>
                  </a:lnTo>
                  <a:lnTo>
                    <a:pt x="3549650" y="1722437"/>
                  </a:lnTo>
                  <a:lnTo>
                    <a:pt x="3514726" y="1620837"/>
                  </a:lnTo>
                  <a:lnTo>
                    <a:pt x="3475038" y="1525587"/>
                  </a:lnTo>
                  <a:lnTo>
                    <a:pt x="3459802" y="1481266"/>
                  </a:lnTo>
                  <a:lnTo>
                    <a:pt x="3457576" y="1484313"/>
                  </a:lnTo>
                  <a:lnTo>
                    <a:pt x="3406776" y="1570038"/>
                  </a:lnTo>
                  <a:lnTo>
                    <a:pt x="3359150" y="1660525"/>
                  </a:lnTo>
                  <a:lnTo>
                    <a:pt x="3341750" y="1690108"/>
                  </a:lnTo>
                  <a:lnTo>
                    <a:pt x="3341688" y="1690688"/>
                  </a:lnTo>
                  <a:lnTo>
                    <a:pt x="3328988" y="1717675"/>
                  </a:lnTo>
                  <a:lnTo>
                    <a:pt x="3317876" y="1744663"/>
                  </a:lnTo>
                  <a:lnTo>
                    <a:pt x="3297238" y="1765300"/>
                  </a:lnTo>
                  <a:lnTo>
                    <a:pt x="3275014" y="1782763"/>
                  </a:lnTo>
                  <a:lnTo>
                    <a:pt x="3249614" y="1797050"/>
                  </a:lnTo>
                  <a:lnTo>
                    <a:pt x="3219450" y="1806575"/>
                  </a:lnTo>
                  <a:lnTo>
                    <a:pt x="2603954" y="1993900"/>
                  </a:lnTo>
                  <a:lnTo>
                    <a:pt x="2606676" y="1993900"/>
                  </a:lnTo>
                  <a:lnTo>
                    <a:pt x="2619376" y="1993900"/>
                  </a:lnTo>
                  <a:lnTo>
                    <a:pt x="2633663" y="2000250"/>
                  </a:lnTo>
                  <a:lnTo>
                    <a:pt x="2646363" y="2006600"/>
                  </a:lnTo>
                  <a:lnTo>
                    <a:pt x="2654300" y="2016125"/>
                  </a:lnTo>
                  <a:lnTo>
                    <a:pt x="2663826" y="2024063"/>
                  </a:lnTo>
                  <a:lnTo>
                    <a:pt x="2670176" y="2036763"/>
                  </a:lnTo>
                  <a:lnTo>
                    <a:pt x="2671763" y="2047875"/>
                  </a:lnTo>
                  <a:lnTo>
                    <a:pt x="2674938" y="2063751"/>
                  </a:lnTo>
                  <a:lnTo>
                    <a:pt x="2671763" y="2074863"/>
                  </a:lnTo>
                  <a:lnTo>
                    <a:pt x="2670176" y="2087563"/>
                  </a:lnTo>
                  <a:lnTo>
                    <a:pt x="2663826" y="2098676"/>
                  </a:lnTo>
                  <a:lnTo>
                    <a:pt x="2654300" y="2111375"/>
                  </a:lnTo>
                  <a:lnTo>
                    <a:pt x="3027362" y="2111375"/>
                  </a:lnTo>
                  <a:lnTo>
                    <a:pt x="3040062" y="2111375"/>
                  </a:lnTo>
                  <a:lnTo>
                    <a:pt x="3054350" y="2114550"/>
                  </a:lnTo>
                  <a:lnTo>
                    <a:pt x="3063876" y="2119313"/>
                  </a:lnTo>
                  <a:lnTo>
                    <a:pt x="3074988" y="2128838"/>
                  </a:lnTo>
                  <a:lnTo>
                    <a:pt x="3084514" y="2141538"/>
                  </a:lnTo>
                  <a:lnTo>
                    <a:pt x="3090862" y="2149475"/>
                  </a:lnTo>
                  <a:lnTo>
                    <a:pt x="3094038" y="2165350"/>
                  </a:lnTo>
                  <a:lnTo>
                    <a:pt x="3094038" y="2176463"/>
                  </a:lnTo>
                  <a:lnTo>
                    <a:pt x="3094038" y="2192338"/>
                  </a:lnTo>
                  <a:lnTo>
                    <a:pt x="3090862" y="2203450"/>
                  </a:lnTo>
                  <a:lnTo>
                    <a:pt x="3084514" y="2216150"/>
                  </a:lnTo>
                  <a:lnTo>
                    <a:pt x="3074988" y="2224088"/>
                  </a:lnTo>
                  <a:lnTo>
                    <a:pt x="3063876" y="2233613"/>
                  </a:lnTo>
                  <a:lnTo>
                    <a:pt x="3054350" y="2239963"/>
                  </a:lnTo>
                  <a:lnTo>
                    <a:pt x="3040062" y="2243138"/>
                  </a:lnTo>
                  <a:lnTo>
                    <a:pt x="3027362" y="2244725"/>
                  </a:lnTo>
                  <a:lnTo>
                    <a:pt x="2857501" y="2244725"/>
                  </a:lnTo>
                  <a:lnTo>
                    <a:pt x="2857501" y="3765551"/>
                  </a:lnTo>
                  <a:lnTo>
                    <a:pt x="2857501" y="3779838"/>
                  </a:lnTo>
                  <a:lnTo>
                    <a:pt x="2851151" y="3792538"/>
                  </a:lnTo>
                  <a:lnTo>
                    <a:pt x="2846388" y="3803651"/>
                  </a:lnTo>
                  <a:lnTo>
                    <a:pt x="2836863" y="3813176"/>
                  </a:lnTo>
                  <a:lnTo>
                    <a:pt x="2827338" y="3821113"/>
                  </a:lnTo>
                  <a:lnTo>
                    <a:pt x="2816226" y="3827463"/>
                  </a:lnTo>
                  <a:lnTo>
                    <a:pt x="2803526" y="3833813"/>
                  </a:lnTo>
                  <a:lnTo>
                    <a:pt x="2789238" y="3833813"/>
                  </a:lnTo>
                  <a:lnTo>
                    <a:pt x="2776538" y="3833813"/>
                  </a:lnTo>
                  <a:lnTo>
                    <a:pt x="2765426" y="3827463"/>
                  </a:lnTo>
                  <a:lnTo>
                    <a:pt x="2752726" y="3821113"/>
                  </a:lnTo>
                  <a:lnTo>
                    <a:pt x="2741613" y="3813176"/>
                  </a:lnTo>
                  <a:lnTo>
                    <a:pt x="2735263" y="3803651"/>
                  </a:lnTo>
                  <a:lnTo>
                    <a:pt x="2728913" y="3792538"/>
                  </a:lnTo>
                  <a:lnTo>
                    <a:pt x="2722563" y="3779838"/>
                  </a:lnTo>
                  <a:lnTo>
                    <a:pt x="2722563" y="3765551"/>
                  </a:lnTo>
                  <a:lnTo>
                    <a:pt x="2722563" y="2244725"/>
                  </a:lnTo>
                  <a:lnTo>
                    <a:pt x="274638" y="2244725"/>
                  </a:lnTo>
                  <a:lnTo>
                    <a:pt x="274638" y="3765551"/>
                  </a:lnTo>
                  <a:lnTo>
                    <a:pt x="271463" y="3779838"/>
                  </a:lnTo>
                  <a:lnTo>
                    <a:pt x="268288" y="3792538"/>
                  </a:lnTo>
                  <a:lnTo>
                    <a:pt x="263526" y="3803651"/>
                  </a:lnTo>
                  <a:lnTo>
                    <a:pt x="254000" y="3813176"/>
                  </a:lnTo>
                  <a:lnTo>
                    <a:pt x="244476" y="3821113"/>
                  </a:lnTo>
                  <a:lnTo>
                    <a:pt x="233363" y="3827463"/>
                  </a:lnTo>
                  <a:lnTo>
                    <a:pt x="217488" y="3833813"/>
                  </a:lnTo>
                  <a:lnTo>
                    <a:pt x="206376" y="3833813"/>
                  </a:lnTo>
                  <a:lnTo>
                    <a:pt x="190500" y="3833813"/>
                  </a:lnTo>
                  <a:lnTo>
                    <a:pt x="179388" y="3827463"/>
                  </a:lnTo>
                  <a:lnTo>
                    <a:pt x="166688" y="3821113"/>
                  </a:lnTo>
                  <a:lnTo>
                    <a:pt x="158750" y="3813176"/>
                  </a:lnTo>
                  <a:lnTo>
                    <a:pt x="149226" y="3803651"/>
                  </a:lnTo>
                  <a:lnTo>
                    <a:pt x="142876" y="3792538"/>
                  </a:lnTo>
                  <a:lnTo>
                    <a:pt x="139700" y="3779838"/>
                  </a:lnTo>
                  <a:lnTo>
                    <a:pt x="138113" y="3765551"/>
                  </a:lnTo>
                  <a:lnTo>
                    <a:pt x="138113" y="2244725"/>
                  </a:lnTo>
                  <a:lnTo>
                    <a:pt x="68263" y="2244725"/>
                  </a:lnTo>
                  <a:lnTo>
                    <a:pt x="53975" y="2243138"/>
                  </a:lnTo>
                  <a:lnTo>
                    <a:pt x="41275" y="2239963"/>
                  </a:lnTo>
                  <a:lnTo>
                    <a:pt x="30163" y="2233613"/>
                  </a:lnTo>
                  <a:lnTo>
                    <a:pt x="20638" y="2224088"/>
                  </a:lnTo>
                  <a:lnTo>
                    <a:pt x="12700" y="2216150"/>
                  </a:lnTo>
                  <a:lnTo>
                    <a:pt x="6350" y="2203450"/>
                  </a:lnTo>
                  <a:lnTo>
                    <a:pt x="0" y="2192338"/>
                  </a:lnTo>
                  <a:lnTo>
                    <a:pt x="0" y="2176463"/>
                  </a:lnTo>
                  <a:lnTo>
                    <a:pt x="0" y="2165350"/>
                  </a:lnTo>
                  <a:lnTo>
                    <a:pt x="6350" y="2149475"/>
                  </a:lnTo>
                  <a:lnTo>
                    <a:pt x="12700" y="2141538"/>
                  </a:lnTo>
                  <a:lnTo>
                    <a:pt x="20638" y="2128838"/>
                  </a:lnTo>
                  <a:lnTo>
                    <a:pt x="30163" y="2119313"/>
                  </a:lnTo>
                  <a:lnTo>
                    <a:pt x="41275" y="2114550"/>
                  </a:lnTo>
                  <a:lnTo>
                    <a:pt x="53975" y="2111375"/>
                  </a:lnTo>
                  <a:lnTo>
                    <a:pt x="68263" y="2111375"/>
                  </a:lnTo>
                  <a:lnTo>
                    <a:pt x="1738313" y="2111375"/>
                  </a:lnTo>
                  <a:lnTo>
                    <a:pt x="1731963" y="2098676"/>
                  </a:lnTo>
                  <a:lnTo>
                    <a:pt x="1722438" y="2087563"/>
                  </a:lnTo>
                  <a:lnTo>
                    <a:pt x="1719263" y="2074863"/>
                  </a:lnTo>
                  <a:lnTo>
                    <a:pt x="1719263" y="2063751"/>
                  </a:lnTo>
                  <a:lnTo>
                    <a:pt x="1719263" y="2062529"/>
                  </a:lnTo>
                  <a:lnTo>
                    <a:pt x="1690688" y="2057400"/>
                  </a:lnTo>
                  <a:lnTo>
                    <a:pt x="1677988" y="2051050"/>
                  </a:lnTo>
                  <a:lnTo>
                    <a:pt x="1666875" y="2039937"/>
                  </a:lnTo>
                  <a:lnTo>
                    <a:pt x="1639888" y="2009775"/>
                  </a:lnTo>
                  <a:lnTo>
                    <a:pt x="1617662" y="1970087"/>
                  </a:lnTo>
                  <a:lnTo>
                    <a:pt x="1597025" y="1928812"/>
                  </a:lnTo>
                  <a:lnTo>
                    <a:pt x="1565275" y="1854200"/>
                  </a:lnTo>
                  <a:lnTo>
                    <a:pt x="1552575" y="1820862"/>
                  </a:lnTo>
                  <a:lnTo>
                    <a:pt x="1484312" y="1576387"/>
                  </a:lnTo>
                  <a:lnTo>
                    <a:pt x="1444625" y="1443037"/>
                  </a:lnTo>
                  <a:lnTo>
                    <a:pt x="1412875" y="1311274"/>
                  </a:lnTo>
                  <a:lnTo>
                    <a:pt x="1385888" y="1192212"/>
                  </a:lnTo>
                  <a:lnTo>
                    <a:pt x="1373188" y="1138237"/>
                  </a:lnTo>
                  <a:lnTo>
                    <a:pt x="1366838" y="1090612"/>
                  </a:lnTo>
                  <a:lnTo>
                    <a:pt x="1365250" y="1047749"/>
                  </a:lnTo>
                  <a:lnTo>
                    <a:pt x="1365250" y="1015999"/>
                  </a:lnTo>
                  <a:lnTo>
                    <a:pt x="1370012" y="989012"/>
                  </a:lnTo>
                  <a:lnTo>
                    <a:pt x="1376362" y="979487"/>
                  </a:lnTo>
                  <a:lnTo>
                    <a:pt x="1379538" y="973137"/>
                  </a:lnTo>
                  <a:lnTo>
                    <a:pt x="1460500" y="935037"/>
                  </a:lnTo>
                  <a:lnTo>
                    <a:pt x="1738957" y="2015573"/>
                  </a:lnTo>
                  <a:lnTo>
                    <a:pt x="1749426" y="2006600"/>
                  </a:lnTo>
                  <a:lnTo>
                    <a:pt x="1758950" y="2000250"/>
                  </a:lnTo>
                  <a:lnTo>
                    <a:pt x="1773238" y="1993900"/>
                  </a:lnTo>
                  <a:lnTo>
                    <a:pt x="1785938" y="1993900"/>
                  </a:lnTo>
                  <a:lnTo>
                    <a:pt x="2264305" y="1993900"/>
                  </a:lnTo>
                  <a:lnTo>
                    <a:pt x="2257426" y="1985963"/>
                  </a:lnTo>
                  <a:lnTo>
                    <a:pt x="2244726" y="1958975"/>
                  </a:lnTo>
                  <a:lnTo>
                    <a:pt x="2236788" y="1928813"/>
                  </a:lnTo>
                  <a:lnTo>
                    <a:pt x="2233613" y="1898650"/>
                  </a:lnTo>
                  <a:lnTo>
                    <a:pt x="2236788" y="1868488"/>
                  </a:lnTo>
                  <a:lnTo>
                    <a:pt x="2244726" y="1839913"/>
                  </a:lnTo>
                  <a:lnTo>
                    <a:pt x="2260600" y="1812925"/>
                  </a:lnTo>
                  <a:lnTo>
                    <a:pt x="2278063" y="1792288"/>
                  </a:lnTo>
                  <a:lnTo>
                    <a:pt x="2301876" y="1773238"/>
                  </a:lnTo>
                  <a:lnTo>
                    <a:pt x="2328863" y="1758950"/>
                  </a:lnTo>
                  <a:lnTo>
                    <a:pt x="2359026" y="1749425"/>
                  </a:lnTo>
                  <a:lnTo>
                    <a:pt x="3084708" y="1528565"/>
                  </a:lnTo>
                  <a:lnTo>
                    <a:pt x="3311526" y="1152524"/>
                  </a:lnTo>
                  <a:lnTo>
                    <a:pt x="3349626" y="1084262"/>
                  </a:lnTo>
                  <a:lnTo>
                    <a:pt x="3368676" y="1050924"/>
                  </a:lnTo>
                  <a:lnTo>
                    <a:pt x="3389314" y="1017587"/>
                  </a:lnTo>
                  <a:lnTo>
                    <a:pt x="3413126" y="989012"/>
                  </a:lnTo>
                  <a:lnTo>
                    <a:pt x="3436938" y="958849"/>
                  </a:lnTo>
                  <a:lnTo>
                    <a:pt x="3467100" y="935037"/>
                  </a:lnTo>
                  <a:lnTo>
                    <a:pt x="3467392" y="934856"/>
                  </a:lnTo>
                  <a:lnTo>
                    <a:pt x="3475038" y="925512"/>
                  </a:lnTo>
                  <a:lnTo>
                    <a:pt x="3490912" y="911224"/>
                  </a:lnTo>
                  <a:lnTo>
                    <a:pt x="3505200" y="895349"/>
                  </a:lnTo>
                  <a:lnTo>
                    <a:pt x="3522244" y="882567"/>
                  </a:lnTo>
                  <a:lnTo>
                    <a:pt x="3517900" y="884237"/>
                  </a:lnTo>
                  <a:lnTo>
                    <a:pt x="3475038" y="895350"/>
                  </a:lnTo>
                  <a:lnTo>
                    <a:pt x="3433762" y="901700"/>
                  </a:lnTo>
                  <a:lnTo>
                    <a:pt x="3389314" y="908050"/>
                  </a:lnTo>
                  <a:lnTo>
                    <a:pt x="3344862" y="904875"/>
                  </a:lnTo>
                  <a:lnTo>
                    <a:pt x="3302000" y="901700"/>
                  </a:lnTo>
                  <a:lnTo>
                    <a:pt x="3257550" y="890587"/>
                  </a:lnTo>
                  <a:lnTo>
                    <a:pt x="3213100" y="877887"/>
                  </a:lnTo>
                  <a:lnTo>
                    <a:pt x="3171826" y="857250"/>
                  </a:lnTo>
                  <a:lnTo>
                    <a:pt x="3128962" y="836612"/>
                  </a:lnTo>
                  <a:lnTo>
                    <a:pt x="3094038" y="809625"/>
                  </a:lnTo>
                  <a:lnTo>
                    <a:pt x="3060700" y="779462"/>
                  </a:lnTo>
                  <a:lnTo>
                    <a:pt x="3030538" y="749300"/>
                  </a:lnTo>
                  <a:lnTo>
                    <a:pt x="3003550" y="714375"/>
                  </a:lnTo>
                  <a:lnTo>
                    <a:pt x="2979738" y="677862"/>
                  </a:lnTo>
                  <a:lnTo>
                    <a:pt x="2962276" y="639762"/>
                  </a:lnTo>
                  <a:lnTo>
                    <a:pt x="2944813" y="596900"/>
                  </a:lnTo>
                  <a:lnTo>
                    <a:pt x="2932113" y="555625"/>
                  </a:lnTo>
                  <a:lnTo>
                    <a:pt x="2925763" y="514350"/>
                  </a:lnTo>
                  <a:lnTo>
                    <a:pt x="2922588" y="468312"/>
                  </a:lnTo>
                  <a:lnTo>
                    <a:pt x="2922588" y="427037"/>
                  </a:lnTo>
                  <a:lnTo>
                    <a:pt x="2925763" y="382587"/>
                  </a:lnTo>
                  <a:lnTo>
                    <a:pt x="2938463" y="338137"/>
                  </a:lnTo>
                  <a:lnTo>
                    <a:pt x="2952750" y="292100"/>
                  </a:lnTo>
                  <a:lnTo>
                    <a:pt x="2971800" y="250825"/>
                  </a:lnTo>
                  <a:lnTo>
                    <a:pt x="2992438" y="212725"/>
                  </a:lnTo>
                  <a:lnTo>
                    <a:pt x="3019426" y="173037"/>
                  </a:lnTo>
                  <a:lnTo>
                    <a:pt x="3048000" y="141287"/>
                  </a:lnTo>
                  <a:lnTo>
                    <a:pt x="3078162" y="111125"/>
                  </a:lnTo>
                  <a:lnTo>
                    <a:pt x="3114676" y="84137"/>
                  </a:lnTo>
                  <a:lnTo>
                    <a:pt x="3149600" y="60325"/>
                  </a:lnTo>
                  <a:lnTo>
                    <a:pt x="3189288" y="41275"/>
                  </a:lnTo>
                  <a:lnTo>
                    <a:pt x="3230562" y="23812"/>
                  </a:lnTo>
                  <a:lnTo>
                    <a:pt x="3273426" y="12700"/>
                  </a:lnTo>
                  <a:lnTo>
                    <a:pt x="3314700" y="6350"/>
                  </a:lnTo>
                  <a:lnTo>
                    <a:pt x="3359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46FD51-F2EB-4914-90A1-21FB38E94C31}"/>
              </a:ext>
            </a:extLst>
          </p:cNvPr>
          <p:cNvGrpSpPr/>
          <p:nvPr/>
        </p:nvGrpSpPr>
        <p:grpSpPr>
          <a:xfrm>
            <a:off x="7042941" y="1720029"/>
            <a:ext cx="1082757" cy="1082757"/>
            <a:chOff x="7042941" y="1720029"/>
            <a:chExt cx="1082757" cy="1082757"/>
          </a:xfrm>
        </p:grpSpPr>
        <p:sp>
          <p:nvSpPr>
            <p:cNvPr id="36" name="KSO_Shape">
              <a:extLst>
                <a:ext uri="{FF2B5EF4-FFF2-40B4-BE49-F238E27FC236}">
                  <a16:creationId xmlns:a16="http://schemas.microsoft.com/office/drawing/2014/main" id="{3ABF31DB-B938-4D9C-9146-07E2E6C62956}"/>
                </a:ext>
              </a:extLst>
            </p:cNvPr>
            <p:cNvSpPr/>
            <p:nvPr/>
          </p:nvSpPr>
          <p:spPr>
            <a:xfrm>
              <a:off x="7042941" y="1720029"/>
              <a:ext cx="1082757" cy="1082757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A97AF8ED-07ED-4A30-82AC-A63DF2E5B3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1944" y="1972505"/>
              <a:ext cx="664752" cy="577802"/>
            </a:xfrm>
            <a:custGeom>
              <a:avLst/>
              <a:gdLst>
                <a:gd name="T0" fmla="*/ 76 w 235"/>
                <a:gd name="T1" fmla="*/ 204 h 204"/>
                <a:gd name="T2" fmla="*/ 158 w 235"/>
                <a:gd name="T3" fmla="*/ 204 h 204"/>
                <a:gd name="T4" fmla="*/ 158 w 235"/>
                <a:gd name="T5" fmla="*/ 184 h 204"/>
                <a:gd name="T6" fmla="*/ 76 w 235"/>
                <a:gd name="T7" fmla="*/ 184 h 204"/>
                <a:gd name="T8" fmla="*/ 76 w 235"/>
                <a:gd name="T9" fmla="*/ 204 h 204"/>
                <a:gd name="T10" fmla="*/ 0 w 235"/>
                <a:gd name="T11" fmla="*/ 0 h 204"/>
                <a:gd name="T12" fmla="*/ 0 w 235"/>
                <a:gd name="T13" fmla="*/ 176 h 204"/>
                <a:gd name="T14" fmla="*/ 235 w 235"/>
                <a:gd name="T15" fmla="*/ 176 h 204"/>
                <a:gd name="T16" fmla="*/ 235 w 235"/>
                <a:gd name="T17" fmla="*/ 0 h 204"/>
                <a:gd name="T18" fmla="*/ 0 w 235"/>
                <a:gd name="T19" fmla="*/ 0 h 204"/>
                <a:gd name="T20" fmla="*/ 203 w 235"/>
                <a:gd name="T21" fmla="*/ 166 h 204"/>
                <a:gd name="T22" fmla="*/ 195 w 235"/>
                <a:gd name="T23" fmla="*/ 158 h 204"/>
                <a:gd name="T24" fmla="*/ 203 w 235"/>
                <a:gd name="T25" fmla="*/ 151 h 204"/>
                <a:gd name="T26" fmla="*/ 211 w 235"/>
                <a:gd name="T27" fmla="*/ 158 h 204"/>
                <a:gd name="T28" fmla="*/ 203 w 235"/>
                <a:gd name="T29" fmla="*/ 166 h 204"/>
                <a:gd name="T30" fmla="*/ 216 w 235"/>
                <a:gd name="T31" fmla="*/ 139 h 204"/>
                <a:gd name="T32" fmla="*/ 19 w 235"/>
                <a:gd name="T33" fmla="*/ 139 h 204"/>
                <a:gd name="T34" fmla="*/ 19 w 235"/>
                <a:gd name="T35" fmla="*/ 14 h 204"/>
                <a:gd name="T36" fmla="*/ 216 w 235"/>
                <a:gd name="T37" fmla="*/ 14 h 204"/>
                <a:gd name="T38" fmla="*/ 216 w 235"/>
                <a:gd name="T39" fmla="*/ 139 h 204"/>
                <a:gd name="T40" fmla="*/ 127 w 235"/>
                <a:gd name="T41" fmla="*/ 111 h 204"/>
                <a:gd name="T42" fmla="*/ 95 w 235"/>
                <a:gd name="T43" fmla="*/ 79 h 204"/>
                <a:gd name="T44" fmla="*/ 127 w 235"/>
                <a:gd name="T45" fmla="*/ 48 h 204"/>
                <a:gd name="T46" fmla="*/ 64 w 235"/>
                <a:gd name="T47" fmla="*/ 48 h 204"/>
                <a:gd name="T48" fmla="*/ 64 w 235"/>
                <a:gd name="T49" fmla="*/ 111 h 204"/>
                <a:gd name="T50" fmla="*/ 127 w 235"/>
                <a:gd name="T51" fmla="*/ 111 h 204"/>
                <a:gd name="T52" fmla="*/ 90 w 235"/>
                <a:gd name="T53" fmla="*/ 48 h 204"/>
                <a:gd name="T54" fmla="*/ 96 w 235"/>
                <a:gd name="T55" fmla="*/ 54 h 204"/>
                <a:gd name="T56" fmla="*/ 90 w 235"/>
                <a:gd name="T57" fmla="*/ 60 h 204"/>
                <a:gd name="T58" fmla="*/ 84 w 235"/>
                <a:gd name="T59" fmla="*/ 54 h 204"/>
                <a:gd name="T60" fmla="*/ 90 w 235"/>
                <a:gd name="T61" fmla="*/ 48 h 204"/>
                <a:gd name="T62" fmla="*/ 135 w 235"/>
                <a:gd name="T63" fmla="*/ 88 h 204"/>
                <a:gd name="T64" fmla="*/ 143 w 235"/>
                <a:gd name="T65" fmla="*/ 79 h 204"/>
                <a:gd name="T66" fmla="*/ 135 w 235"/>
                <a:gd name="T67" fmla="*/ 71 h 204"/>
                <a:gd name="T68" fmla="*/ 126 w 235"/>
                <a:gd name="T69" fmla="*/ 79 h 204"/>
                <a:gd name="T70" fmla="*/ 135 w 235"/>
                <a:gd name="T71" fmla="*/ 88 h 204"/>
                <a:gd name="T72" fmla="*/ 173 w 235"/>
                <a:gd name="T73" fmla="*/ 88 h 204"/>
                <a:gd name="T74" fmla="*/ 181 w 235"/>
                <a:gd name="T75" fmla="*/ 79 h 204"/>
                <a:gd name="T76" fmla="*/ 173 w 235"/>
                <a:gd name="T77" fmla="*/ 71 h 204"/>
                <a:gd name="T78" fmla="*/ 164 w 235"/>
                <a:gd name="T79" fmla="*/ 79 h 204"/>
                <a:gd name="T80" fmla="*/ 173 w 235"/>
                <a:gd name="T81" fmla="*/ 8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204">
                  <a:moveTo>
                    <a:pt x="76" y="204"/>
                  </a:moveTo>
                  <a:cubicBezTo>
                    <a:pt x="158" y="204"/>
                    <a:pt x="158" y="204"/>
                    <a:pt x="158" y="204"/>
                  </a:cubicBezTo>
                  <a:cubicBezTo>
                    <a:pt x="158" y="184"/>
                    <a:pt x="158" y="184"/>
                    <a:pt x="158" y="184"/>
                  </a:cubicBezTo>
                  <a:cubicBezTo>
                    <a:pt x="76" y="184"/>
                    <a:pt x="76" y="184"/>
                    <a:pt x="76" y="184"/>
                  </a:cubicBezTo>
                  <a:lnTo>
                    <a:pt x="76" y="204"/>
                  </a:lnTo>
                  <a:close/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5" y="0"/>
                    <a:pt x="235" y="0"/>
                    <a:pt x="235" y="0"/>
                  </a:cubicBezTo>
                  <a:lnTo>
                    <a:pt x="0" y="0"/>
                  </a:lnTo>
                  <a:close/>
                  <a:moveTo>
                    <a:pt x="203" y="166"/>
                  </a:moveTo>
                  <a:cubicBezTo>
                    <a:pt x="199" y="166"/>
                    <a:pt x="195" y="162"/>
                    <a:pt x="195" y="158"/>
                  </a:cubicBezTo>
                  <a:cubicBezTo>
                    <a:pt x="195" y="154"/>
                    <a:pt x="199" y="151"/>
                    <a:pt x="203" y="151"/>
                  </a:cubicBezTo>
                  <a:cubicBezTo>
                    <a:pt x="207" y="151"/>
                    <a:pt x="211" y="154"/>
                    <a:pt x="211" y="158"/>
                  </a:cubicBezTo>
                  <a:cubicBezTo>
                    <a:pt x="211" y="162"/>
                    <a:pt x="207" y="166"/>
                    <a:pt x="203" y="166"/>
                  </a:cubicBezTo>
                  <a:close/>
                  <a:moveTo>
                    <a:pt x="216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6" y="14"/>
                    <a:pt x="216" y="14"/>
                    <a:pt x="216" y="14"/>
                  </a:cubicBezTo>
                  <a:lnTo>
                    <a:pt x="216" y="139"/>
                  </a:lnTo>
                  <a:close/>
                  <a:moveTo>
                    <a:pt x="127" y="111"/>
                  </a:moveTo>
                  <a:cubicBezTo>
                    <a:pt x="95" y="79"/>
                    <a:pt x="95" y="79"/>
                    <a:pt x="95" y="7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09" y="31"/>
                    <a:pt x="81" y="31"/>
                    <a:pt x="64" y="48"/>
                  </a:cubicBezTo>
                  <a:cubicBezTo>
                    <a:pt x="46" y="65"/>
                    <a:pt x="46" y="93"/>
                    <a:pt x="64" y="111"/>
                  </a:cubicBezTo>
                  <a:cubicBezTo>
                    <a:pt x="81" y="128"/>
                    <a:pt x="109" y="128"/>
                    <a:pt x="127" y="111"/>
                  </a:cubicBezTo>
                  <a:close/>
                  <a:moveTo>
                    <a:pt x="90" y="48"/>
                  </a:moveTo>
                  <a:cubicBezTo>
                    <a:pt x="94" y="48"/>
                    <a:pt x="96" y="51"/>
                    <a:pt x="96" y="54"/>
                  </a:cubicBezTo>
                  <a:cubicBezTo>
                    <a:pt x="96" y="57"/>
                    <a:pt x="94" y="60"/>
                    <a:pt x="90" y="60"/>
                  </a:cubicBezTo>
                  <a:cubicBezTo>
                    <a:pt x="87" y="60"/>
                    <a:pt x="84" y="57"/>
                    <a:pt x="84" y="54"/>
                  </a:cubicBezTo>
                  <a:cubicBezTo>
                    <a:pt x="84" y="51"/>
                    <a:pt x="87" y="48"/>
                    <a:pt x="90" y="48"/>
                  </a:cubicBezTo>
                  <a:close/>
                  <a:moveTo>
                    <a:pt x="135" y="88"/>
                  </a:moveTo>
                  <a:cubicBezTo>
                    <a:pt x="140" y="88"/>
                    <a:pt x="143" y="84"/>
                    <a:pt x="143" y="79"/>
                  </a:cubicBezTo>
                  <a:cubicBezTo>
                    <a:pt x="143" y="75"/>
                    <a:pt x="140" y="71"/>
                    <a:pt x="135" y="71"/>
                  </a:cubicBezTo>
                  <a:cubicBezTo>
                    <a:pt x="130" y="71"/>
                    <a:pt x="126" y="75"/>
                    <a:pt x="126" y="79"/>
                  </a:cubicBezTo>
                  <a:cubicBezTo>
                    <a:pt x="126" y="84"/>
                    <a:pt x="130" y="88"/>
                    <a:pt x="135" y="88"/>
                  </a:cubicBezTo>
                  <a:close/>
                  <a:moveTo>
                    <a:pt x="173" y="88"/>
                  </a:moveTo>
                  <a:cubicBezTo>
                    <a:pt x="177" y="88"/>
                    <a:pt x="181" y="84"/>
                    <a:pt x="181" y="79"/>
                  </a:cubicBezTo>
                  <a:cubicBezTo>
                    <a:pt x="181" y="75"/>
                    <a:pt x="177" y="71"/>
                    <a:pt x="173" y="71"/>
                  </a:cubicBezTo>
                  <a:cubicBezTo>
                    <a:pt x="168" y="71"/>
                    <a:pt x="164" y="75"/>
                    <a:pt x="164" y="79"/>
                  </a:cubicBezTo>
                  <a:cubicBezTo>
                    <a:pt x="164" y="84"/>
                    <a:pt x="168" y="88"/>
                    <a:pt x="173" y="8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496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0" grpId="0"/>
      <p:bldP spid="51" grpId="0"/>
      <p:bldP spid="38" grpId="0" animBg="1"/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362192" y="508015"/>
            <a:ext cx="3467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字符串转成浮点数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BC4C1B-6C3D-4F9B-B43D-80351FAE6C25}"/>
              </a:ext>
            </a:extLst>
          </p:cNvPr>
          <p:cNvGrpSpPr/>
          <p:nvPr/>
        </p:nvGrpSpPr>
        <p:grpSpPr>
          <a:xfrm rot="18900000">
            <a:off x="3958669" y="2584622"/>
            <a:ext cx="1524000" cy="1543232"/>
            <a:chOff x="4538249" y="1807005"/>
            <a:chExt cx="1524000" cy="1543232"/>
          </a:xfrm>
        </p:grpSpPr>
        <p:sp>
          <p:nvSpPr>
            <p:cNvPr id="24" name="泪滴形 23">
              <a:extLst>
                <a:ext uri="{FF2B5EF4-FFF2-40B4-BE49-F238E27FC236}">
                  <a16:creationId xmlns:a16="http://schemas.microsoft.com/office/drawing/2014/main" id="{08BBD943-6B88-41BF-BF75-CC680E401D62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D674C20-AA63-4F08-A659-9A48B6463E80}"/>
                </a:ext>
              </a:extLst>
            </p:cNvPr>
            <p:cNvSpPr/>
            <p:nvPr/>
          </p:nvSpPr>
          <p:spPr>
            <a:xfrm rot="2700000">
              <a:off x="4544424" y="2173472"/>
              <a:ext cx="152253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float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函数</a:t>
              </a:r>
            </a:p>
            <a:p>
              <a:pPr algn="ctr">
                <a:spcBef>
                  <a:spcPct val="0"/>
                </a:spcBef>
                <a:defRPr/>
              </a:pP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F283251-4548-48D8-AE80-FCD19EE45757}"/>
              </a:ext>
            </a:extLst>
          </p:cNvPr>
          <p:cNvGrpSpPr/>
          <p:nvPr/>
        </p:nvGrpSpPr>
        <p:grpSpPr>
          <a:xfrm rot="18900000">
            <a:off x="5392733" y="1589368"/>
            <a:ext cx="1524000" cy="1524000"/>
            <a:chOff x="6157773" y="1285506"/>
            <a:chExt cx="1524000" cy="1524000"/>
          </a:xfrm>
        </p:grpSpPr>
        <p:sp>
          <p:nvSpPr>
            <p:cNvPr id="27" name="泪滴形 26">
              <a:extLst>
                <a:ext uri="{FF2B5EF4-FFF2-40B4-BE49-F238E27FC236}">
                  <a16:creationId xmlns:a16="http://schemas.microsoft.com/office/drawing/2014/main" id="{9764AA0D-3439-49CB-B1C1-78D177996B52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56A68A7-DADA-471C-8AE1-09B761BC12FD}"/>
                </a:ext>
              </a:extLst>
            </p:cNvPr>
            <p:cNvSpPr/>
            <p:nvPr/>
          </p:nvSpPr>
          <p:spPr>
            <a:xfrm rot="2700000">
              <a:off x="6635022" y="166987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例如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EC1658F-898D-4EE3-8E4C-8C4C44836C36}"/>
              </a:ext>
            </a:extLst>
          </p:cNvPr>
          <p:cNvCxnSpPr>
            <a:cxnSpLocks/>
          </p:cNvCxnSpPr>
          <p:nvPr/>
        </p:nvCxnSpPr>
        <p:spPr>
          <a:xfrm flipH="1" flipV="1">
            <a:off x="1269003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C26A3C8-519F-45AC-BB26-A500AD10BA11}"/>
              </a:ext>
            </a:extLst>
          </p:cNvPr>
          <p:cNvCxnSpPr>
            <a:cxnSpLocks/>
          </p:cNvCxnSpPr>
          <p:nvPr/>
        </p:nvCxnSpPr>
        <p:spPr>
          <a:xfrm>
            <a:off x="6110284" y="3576459"/>
            <a:ext cx="0" cy="731983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56C1BCC-A3DF-42DE-A514-499D10A25DDA}"/>
              </a:ext>
            </a:extLst>
          </p:cNvPr>
          <p:cNvGrpSpPr/>
          <p:nvPr/>
        </p:nvGrpSpPr>
        <p:grpSpPr>
          <a:xfrm rot="18900000">
            <a:off x="6833596" y="2587438"/>
            <a:ext cx="1524000" cy="1524000"/>
            <a:chOff x="4538249" y="1807005"/>
            <a:chExt cx="1524000" cy="1524000"/>
          </a:xfrm>
        </p:grpSpPr>
        <p:sp>
          <p:nvSpPr>
            <p:cNvPr id="34" name="泪滴形 33">
              <a:extLst>
                <a:ext uri="{FF2B5EF4-FFF2-40B4-BE49-F238E27FC236}">
                  <a16:creationId xmlns:a16="http://schemas.microsoft.com/office/drawing/2014/main" id="{54426F03-3299-4BE2-9AE4-23B0E5C463D4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54B5636-86BD-48D3-BC09-6C903F3E1B48}"/>
                </a:ext>
              </a:extLst>
            </p:cNvPr>
            <p:cNvSpPr/>
            <p:nvPr/>
          </p:nvSpPr>
          <p:spPr>
            <a:xfrm rot="2700000">
              <a:off x="5062324" y="2175987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提示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33E86CE-D2D8-4E85-8780-1A40E2B32CA4}"/>
              </a:ext>
            </a:extLst>
          </p:cNvPr>
          <p:cNvCxnSpPr>
            <a:cxnSpLocks/>
          </p:cNvCxnSpPr>
          <p:nvPr/>
        </p:nvCxnSpPr>
        <p:spPr>
          <a:xfrm flipV="1">
            <a:off x="8474054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71E5DA5-14A1-4B88-A2FD-F5E12439BE38}"/>
              </a:ext>
            </a:extLst>
          </p:cNvPr>
          <p:cNvSpPr/>
          <p:nvPr/>
        </p:nvSpPr>
        <p:spPr>
          <a:xfrm>
            <a:off x="974909" y="3436987"/>
            <a:ext cx="29966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只有一个参数，即要转换为浮点数的字符串（要求必须是一个整数或浮点数字符串）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35F907C-5DF2-494E-BFA6-C3EE8AF2B9CA}"/>
              </a:ext>
            </a:extLst>
          </p:cNvPr>
          <p:cNvSpPr/>
          <p:nvPr/>
        </p:nvSpPr>
        <p:spPr>
          <a:xfrm>
            <a:off x="4194990" y="4392641"/>
            <a:ext cx="40254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float('35')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返回浮点数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35.0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float('35.5')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返回浮点数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35.5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float('35.5+3')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则会因无法转换而报错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669355-913B-40DF-92CA-51D4466BCAC8}"/>
              </a:ext>
            </a:extLst>
          </p:cNvPr>
          <p:cNvSpPr/>
          <p:nvPr/>
        </p:nvSpPr>
        <p:spPr>
          <a:xfrm>
            <a:off x="8499130" y="3436987"/>
            <a:ext cx="32081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int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函数类似，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float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函数仅是将字符串中的数字直接转为浮点数，不会做任何运算。当要转换的字符串是一个包含运算的表达式时，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float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函数会报错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17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049742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7" y="224926"/>
            <a:ext cx="1144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考核方式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F3925EA-9982-4EF6-B7E3-753853DED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277" y="136170"/>
            <a:ext cx="778089" cy="778089"/>
          </a:xfrm>
          <a:prstGeom prst="rect">
            <a:avLst/>
          </a:prstGeom>
        </p:spPr>
      </p:pic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39013F62-7D10-4FB0-8DA9-8E4BB01E4861}"/>
              </a:ext>
            </a:extLst>
          </p:cNvPr>
          <p:cNvSpPr>
            <a:spLocks noGrp="1"/>
          </p:cNvSpPr>
          <p:nvPr/>
        </p:nvSpPr>
        <p:spPr>
          <a:xfrm>
            <a:off x="208275" y="1098314"/>
            <a:ext cx="11594841" cy="57596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sz="24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平时（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45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分）</a:t>
            </a:r>
          </a:p>
          <a:p>
            <a:pPr lvl="1">
              <a:spcAft>
                <a:spcPts val="600"/>
              </a:spcAft>
            </a:pP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作业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+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讨论（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35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分）</a:t>
            </a:r>
            <a:endParaRPr lang="en-US" altLang="zh-CN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出勤（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10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分）：缺勤一次扣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2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分，迟到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5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分钟以内扣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0.5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分、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5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分钟以上扣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1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</a:t>
            </a:r>
          </a:p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课程项目（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55</a:t>
            </a: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分）</a:t>
            </a:r>
          </a:p>
          <a:p>
            <a:pPr lvl="1">
              <a:spcAft>
                <a:spcPts val="600"/>
              </a:spcAft>
            </a:pP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项目完成情况（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35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分）</a:t>
            </a:r>
            <a:endParaRPr lang="en-US" altLang="zh-CN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2">
              <a:spcAft>
                <a:spcPts val="600"/>
              </a:spcAft>
            </a:pP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选题决定了该项分数的上限：低难度</a:t>
            </a:r>
            <a:r>
              <a:rPr lang="en-US" altLang="zh-CN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10</a:t>
            </a: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分，中难度</a:t>
            </a:r>
            <a:r>
              <a:rPr lang="en-US" altLang="zh-CN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20</a:t>
            </a: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分，高难度</a:t>
            </a:r>
            <a:r>
              <a:rPr lang="en-US" altLang="zh-CN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35</a:t>
            </a: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</a:t>
            </a:r>
            <a:endParaRPr lang="en-US" altLang="zh-CN" sz="2200" dirty="0">
              <a:solidFill>
                <a:schemeClr val="bg1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2">
              <a:spcAft>
                <a:spcPts val="600"/>
              </a:spcAft>
            </a:pP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评分依据：求解过程的严谨性，代码的规范性，求解结果的性能指标</a:t>
            </a:r>
            <a:endParaRPr lang="en-US" altLang="zh-CN" sz="2200" dirty="0">
              <a:solidFill>
                <a:schemeClr val="bg1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展示（</a:t>
            </a: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20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分）</a:t>
            </a:r>
            <a:endParaRPr lang="en-US" altLang="zh-CN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2">
              <a:spcAft>
                <a:spcPts val="600"/>
              </a:spcAft>
            </a:pP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实验报告的完整性、规范性</a:t>
            </a:r>
            <a:r>
              <a:rPr lang="en-US" altLang="zh-CN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7</a:t>
            </a: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分，讲解的清晰度</a:t>
            </a:r>
            <a:r>
              <a:rPr lang="en-US" altLang="zh-CN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6</a:t>
            </a: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分，问题回答的准确性</a:t>
            </a:r>
            <a:r>
              <a:rPr lang="en-US" altLang="zh-CN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7</a:t>
            </a: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分</a:t>
            </a:r>
            <a:endParaRPr lang="en-US" altLang="zh-CN" sz="2200" dirty="0">
              <a:solidFill>
                <a:schemeClr val="bg1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提交内容</a:t>
            </a:r>
            <a:endParaRPr lang="en-US" altLang="zh-CN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2">
              <a:spcAft>
                <a:spcPts val="600"/>
              </a:spcAft>
            </a:pP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代码，实验报告，展示</a:t>
            </a:r>
            <a:r>
              <a:rPr lang="en-US" altLang="zh-CN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PPT</a:t>
            </a: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，讲解视频</a:t>
            </a:r>
            <a:endParaRPr lang="en-US" altLang="zh-CN" sz="2200" dirty="0">
              <a:solidFill>
                <a:schemeClr val="bg1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3604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50801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常用转义字符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E107B1D8-A204-46EC-971E-ED4586512E4A}"/>
              </a:ext>
            </a:extLst>
          </p:cNvPr>
          <p:cNvGraphicFramePr>
            <a:graphicFrameLocks noGrp="1"/>
          </p:cNvGraphicFramePr>
          <p:nvPr/>
        </p:nvGraphicFramePr>
        <p:xfrm>
          <a:off x="1348736" y="1984325"/>
          <a:ext cx="9567553" cy="31972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2303">
                  <a:extLst>
                    <a:ext uri="{9D8B030D-6E8A-4147-A177-3AD203B41FA5}">
                      <a16:colId xmlns:a16="http://schemas.microsoft.com/office/drawing/2014/main" val="154238532"/>
                    </a:ext>
                  </a:extLst>
                </a:gridCol>
                <a:gridCol w="2296944">
                  <a:extLst>
                    <a:ext uri="{9D8B030D-6E8A-4147-A177-3AD203B41FA5}">
                      <a16:colId xmlns:a16="http://schemas.microsoft.com/office/drawing/2014/main" val="2595864679"/>
                    </a:ext>
                  </a:extLst>
                </a:gridCol>
                <a:gridCol w="2115790">
                  <a:extLst>
                    <a:ext uri="{9D8B030D-6E8A-4147-A177-3AD203B41FA5}">
                      <a16:colId xmlns:a16="http://schemas.microsoft.com/office/drawing/2014/main" val="2025720494"/>
                    </a:ext>
                  </a:extLst>
                </a:gridCol>
                <a:gridCol w="2902516">
                  <a:extLst>
                    <a:ext uri="{9D8B030D-6E8A-4147-A177-3AD203B41FA5}">
                      <a16:colId xmlns:a16="http://schemas.microsoft.com/office/drawing/2014/main" val="1983968472"/>
                    </a:ext>
                  </a:extLst>
                </a:gridCol>
              </a:tblGrid>
              <a:tr h="628092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转义字符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B1C40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描述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B1C40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转义字符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B1C40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描述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B1C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327054"/>
                  </a:ext>
                </a:extLst>
              </a:tr>
              <a:tr h="642296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\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（在行尾时）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续行符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\n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换行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415082"/>
                  </a:ext>
                </a:extLst>
              </a:tr>
              <a:tr h="642296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\\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反斜杠符号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\r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回车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8377777"/>
                  </a:ext>
                </a:extLst>
              </a:tr>
              <a:tr h="642296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\'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单引号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\t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制表符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0720718"/>
                  </a:ext>
                </a:extLst>
              </a:tr>
              <a:tr h="642296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\"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双引号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 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 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1063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84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50801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常用转义字符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391B60-9159-4B2F-B525-FED98D00DC85}"/>
              </a:ext>
            </a:extLst>
          </p:cNvPr>
          <p:cNvSpPr txBox="1"/>
          <p:nvPr/>
        </p:nvSpPr>
        <p:spPr>
          <a:xfrm>
            <a:off x="5282875" y="2158309"/>
            <a:ext cx="796327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s1='Hello \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88BE8F3-2465-4B74-BC30-13EB2359DF08}"/>
              </a:ext>
            </a:extLst>
          </p:cNvPr>
          <p:cNvGrpSpPr/>
          <p:nvPr/>
        </p:nvGrpSpPr>
        <p:grpSpPr>
          <a:xfrm>
            <a:off x="3304578" y="2043436"/>
            <a:ext cx="1370836" cy="656252"/>
            <a:chOff x="-8553" y="2593913"/>
            <a:chExt cx="1864069" cy="1096904"/>
          </a:xfrm>
        </p:grpSpPr>
        <p:sp>
          <p:nvSpPr>
            <p:cNvPr id="7" name="圆角矩形 32">
              <a:extLst>
                <a:ext uri="{FF2B5EF4-FFF2-40B4-BE49-F238E27FC236}">
                  <a16:creationId xmlns:a16="http://schemas.microsoft.com/office/drawing/2014/main" id="{1F6BD353-ED43-4CCC-9CD0-9D3134ECEBA0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67F27E1-5075-4447-868C-E774BBB3360D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marL="0" marR="0" lvl="0" indent="0" algn="ctr" defTabSz="964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3843882-970F-48E6-B0EA-3EBC2C626541}"/>
              </a:ext>
            </a:extLst>
          </p:cNvPr>
          <p:cNvSpPr txBox="1"/>
          <p:nvPr/>
        </p:nvSpPr>
        <p:spPr>
          <a:xfrm>
            <a:off x="5282876" y="3774727"/>
            <a:ext cx="5289874" cy="830993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World!'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上一行以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\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作为行尾，说明上一行与当前行是同一条语句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A5F905B-C5C3-4B60-9EAC-934ECF856299}"/>
              </a:ext>
            </a:extLst>
          </p:cNvPr>
          <p:cNvGrpSpPr/>
          <p:nvPr/>
        </p:nvGrpSpPr>
        <p:grpSpPr>
          <a:xfrm>
            <a:off x="3304577" y="3405396"/>
            <a:ext cx="1370837" cy="1569656"/>
            <a:chOff x="-8553" y="2593913"/>
            <a:chExt cx="1864069" cy="1096904"/>
          </a:xfrm>
          <a:solidFill>
            <a:srgbClr val="FFC000"/>
          </a:solidFill>
        </p:grpSpPr>
        <p:sp>
          <p:nvSpPr>
            <p:cNvPr id="11" name="圆角矩形 32">
              <a:extLst>
                <a:ext uri="{FF2B5EF4-FFF2-40B4-BE49-F238E27FC236}">
                  <a16:creationId xmlns:a16="http://schemas.microsoft.com/office/drawing/2014/main" id="{201F87B7-E520-42B4-851C-2B5DCA767300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874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630D7C-AD74-4D5E-A46A-26EE69F8A5C8}"/>
                </a:ext>
              </a:extLst>
            </p:cNvPr>
            <p:cNvSpPr txBox="1"/>
            <p:nvPr/>
          </p:nvSpPr>
          <p:spPr>
            <a:xfrm>
              <a:off x="51567" y="2954753"/>
              <a:ext cx="1741979" cy="36563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2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D0042B2-7EA1-4FDE-AFB3-7ECB5B58BA53}"/>
              </a:ext>
            </a:extLst>
          </p:cNvPr>
          <p:cNvSpPr txBox="1"/>
          <p:nvPr/>
        </p:nvSpPr>
        <p:spPr>
          <a:xfrm>
            <a:off x="5282875" y="5403161"/>
            <a:ext cx="5707969" cy="830993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s2='It's a book.' #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单引号非成对出现，报</a:t>
            </a:r>
            <a:r>
              <a:rPr lang="en-US" altLang="zh-CN" sz="2400" dirty="0" err="1">
                <a:latin typeface="+mj-lt"/>
                <a:cs typeface="+mn-ea"/>
                <a:sym typeface="+mn-lt"/>
              </a:rPr>
              <a:t>SyntaxError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错误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43FBEB1-D322-4A8A-965B-3C9A0B17E73F}"/>
              </a:ext>
            </a:extLst>
          </p:cNvPr>
          <p:cNvGrpSpPr/>
          <p:nvPr/>
        </p:nvGrpSpPr>
        <p:grpSpPr>
          <a:xfrm>
            <a:off x="3304577" y="5493401"/>
            <a:ext cx="1370837" cy="656252"/>
            <a:chOff x="-8553" y="2593913"/>
            <a:chExt cx="1864069" cy="1096904"/>
          </a:xfrm>
        </p:grpSpPr>
        <p:sp>
          <p:nvSpPr>
            <p:cNvPr id="15" name="圆角矩形 32">
              <a:extLst>
                <a:ext uri="{FF2B5EF4-FFF2-40B4-BE49-F238E27FC236}">
                  <a16:creationId xmlns:a16="http://schemas.microsoft.com/office/drawing/2014/main" id="{84FD043E-C922-499C-8827-3A4165BC2A2B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F47954-D5F3-4A86-8704-068DE04A73D4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3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7312F11B-3F66-4DCA-B01A-CCA080BF8409}"/>
              </a:ext>
            </a:extLst>
          </p:cNvPr>
          <p:cNvSpPr/>
          <p:nvPr/>
        </p:nvSpPr>
        <p:spPr>
          <a:xfrm rot="5400000">
            <a:off x="4818483" y="2230191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19463690-6F1F-48E3-81F6-128A2F5AAC44}"/>
              </a:ext>
            </a:extLst>
          </p:cNvPr>
          <p:cNvSpPr/>
          <p:nvPr/>
        </p:nvSpPr>
        <p:spPr>
          <a:xfrm rot="5400000">
            <a:off x="4818483" y="4044859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217F4233-9781-4A53-BD6D-85F016E44CAE}"/>
              </a:ext>
            </a:extLst>
          </p:cNvPr>
          <p:cNvSpPr/>
          <p:nvPr/>
        </p:nvSpPr>
        <p:spPr>
          <a:xfrm rot="5400000">
            <a:off x="4818483" y="5680155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680750-AB84-44A2-9820-DDA656AF76B2}"/>
              </a:ext>
            </a:extLst>
          </p:cNvPr>
          <p:cNvSpPr txBox="1"/>
          <p:nvPr/>
        </p:nvSpPr>
        <p:spPr>
          <a:xfrm>
            <a:off x="980477" y="1075735"/>
            <a:ext cx="7963270" cy="523216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latin typeface="微软雅黑" panose="020B0503020204020204" pitchFamily="34" charset="-122"/>
                <a:cs typeface="+mn-ea"/>
                <a:sym typeface="+mn-lt"/>
              </a:rPr>
              <a:t>例如：</a:t>
            </a:r>
          </a:p>
        </p:txBody>
      </p:sp>
    </p:spTree>
    <p:extLst>
      <p:ext uri="{BB962C8B-B14F-4D97-AF65-F5344CB8AC3E}">
        <p14:creationId xmlns:p14="http://schemas.microsoft.com/office/powerpoint/2010/main" val="226682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3" grpId="0"/>
      <p:bldP spid="17" grpId="0" animBg="1"/>
      <p:bldP spid="19" grpId="0" animBg="1"/>
      <p:bldP spid="20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50801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常用转义字符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C2F8865-80FE-49CF-848A-5DC694D08C29}"/>
              </a:ext>
            </a:extLst>
          </p:cNvPr>
          <p:cNvGrpSpPr/>
          <p:nvPr/>
        </p:nvGrpSpPr>
        <p:grpSpPr>
          <a:xfrm rot="18900000">
            <a:off x="3951869" y="2587438"/>
            <a:ext cx="1524000" cy="1524000"/>
            <a:chOff x="4538249" y="1807005"/>
            <a:chExt cx="1524000" cy="1524000"/>
          </a:xfrm>
        </p:grpSpPr>
        <p:sp>
          <p:nvSpPr>
            <p:cNvPr id="23" name="泪滴形 22">
              <a:extLst>
                <a:ext uri="{FF2B5EF4-FFF2-40B4-BE49-F238E27FC236}">
                  <a16:creationId xmlns:a16="http://schemas.microsoft.com/office/drawing/2014/main" id="{BA9E421A-D7E4-4BE3-83F8-131DBC1229D4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D2F613-501D-4BCE-A143-0BCA3DE7AE5B}"/>
                </a:ext>
              </a:extLst>
            </p:cNvPr>
            <p:cNvSpPr/>
            <p:nvPr/>
          </p:nvSpPr>
          <p:spPr>
            <a:xfrm rot="2700000">
              <a:off x="5118780" y="2173471"/>
              <a:ext cx="37382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spcBef>
                  <a:spcPct val="0"/>
                </a:spcBef>
                <a:defRPr/>
              </a:pP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CB77224-E105-4DC2-A77E-7A7B06060EA2}"/>
              </a:ext>
            </a:extLst>
          </p:cNvPr>
          <p:cNvGrpSpPr/>
          <p:nvPr/>
        </p:nvGrpSpPr>
        <p:grpSpPr>
          <a:xfrm rot="18900000">
            <a:off x="5392733" y="1589368"/>
            <a:ext cx="1524000" cy="1524000"/>
            <a:chOff x="6157773" y="1285506"/>
            <a:chExt cx="1524000" cy="1524000"/>
          </a:xfrm>
        </p:grpSpPr>
        <p:sp>
          <p:nvSpPr>
            <p:cNvPr id="26" name="泪滴形 25">
              <a:extLst>
                <a:ext uri="{FF2B5EF4-FFF2-40B4-BE49-F238E27FC236}">
                  <a16:creationId xmlns:a16="http://schemas.microsoft.com/office/drawing/2014/main" id="{AEBDB743-746F-468D-847D-F0A9BECE93E2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6115813-132B-4817-A378-FD8083A4F01B}"/>
                </a:ext>
              </a:extLst>
            </p:cNvPr>
            <p:cNvSpPr/>
            <p:nvPr/>
          </p:nvSpPr>
          <p:spPr>
            <a:xfrm rot="2700000">
              <a:off x="6848221" y="1669878"/>
              <a:ext cx="3738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</a:p>
          </p:txBody>
        </p: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66EB74C-68A0-400E-9634-83EBAC876DDE}"/>
              </a:ext>
            </a:extLst>
          </p:cNvPr>
          <p:cNvCxnSpPr>
            <a:cxnSpLocks/>
          </p:cNvCxnSpPr>
          <p:nvPr/>
        </p:nvCxnSpPr>
        <p:spPr>
          <a:xfrm flipH="1" flipV="1">
            <a:off x="1269003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7EB6054-CDA7-4127-89C4-831C17F71E62}"/>
              </a:ext>
            </a:extLst>
          </p:cNvPr>
          <p:cNvCxnSpPr>
            <a:cxnSpLocks/>
          </p:cNvCxnSpPr>
          <p:nvPr/>
        </p:nvCxnSpPr>
        <p:spPr>
          <a:xfrm>
            <a:off x="6110284" y="3576459"/>
            <a:ext cx="0" cy="731983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F030731-E21E-46F7-BD11-0A20C455488A}"/>
              </a:ext>
            </a:extLst>
          </p:cNvPr>
          <p:cNvGrpSpPr/>
          <p:nvPr/>
        </p:nvGrpSpPr>
        <p:grpSpPr>
          <a:xfrm rot="18900000">
            <a:off x="6833596" y="2587438"/>
            <a:ext cx="1524000" cy="1524000"/>
            <a:chOff x="4538249" y="1807005"/>
            <a:chExt cx="1524000" cy="1524000"/>
          </a:xfrm>
        </p:grpSpPr>
        <p:sp>
          <p:nvSpPr>
            <p:cNvPr id="31" name="泪滴形 30">
              <a:extLst>
                <a:ext uri="{FF2B5EF4-FFF2-40B4-BE49-F238E27FC236}">
                  <a16:creationId xmlns:a16="http://schemas.microsoft.com/office/drawing/2014/main" id="{705AA871-7809-49BA-99F0-247F94B747C0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C5964C-A6C1-433A-9477-5C9EB9B31C06}"/>
                </a:ext>
              </a:extLst>
            </p:cNvPr>
            <p:cNvSpPr/>
            <p:nvPr/>
          </p:nvSpPr>
          <p:spPr>
            <a:xfrm rot="2700000">
              <a:off x="5275523" y="2175987"/>
              <a:ext cx="3738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6</a:t>
              </a:r>
            </a:p>
          </p:txBody>
        </p:sp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E0201AC3-69B1-41CB-9025-A791513C0A67}"/>
              </a:ext>
            </a:extLst>
          </p:cNvPr>
          <p:cNvCxnSpPr>
            <a:cxnSpLocks/>
          </p:cNvCxnSpPr>
          <p:nvPr/>
        </p:nvCxnSpPr>
        <p:spPr>
          <a:xfrm flipV="1">
            <a:off x="8474054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FCD56B2E-3F3A-430D-A6CF-52D6FFB2B2CF}"/>
              </a:ext>
            </a:extLst>
          </p:cNvPr>
          <p:cNvSpPr/>
          <p:nvPr/>
        </p:nvSpPr>
        <p:spPr>
          <a:xfrm>
            <a:off x="783882" y="3436987"/>
            <a:ext cx="3162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s3='It\'s a book.'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\'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说明其是字符串中的一个单引号字符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7DEFA5-C05F-4835-8DCB-7E8B6C0DA0E4}"/>
              </a:ext>
            </a:extLst>
          </p:cNvPr>
          <p:cNvSpPr/>
          <p:nvPr/>
        </p:nvSpPr>
        <p:spPr>
          <a:xfrm>
            <a:off x="4194991" y="4392641"/>
            <a:ext cx="3425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s4="It's a book."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使用一对双引号的写法，字符串中可直接使用单引号，不需转义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38461E1-4D53-4ABE-B500-A99D259F33CD}"/>
              </a:ext>
            </a:extLst>
          </p:cNvPr>
          <p:cNvSpPr/>
          <p:nvPr/>
        </p:nvSpPr>
        <p:spPr>
          <a:xfrm>
            <a:off x="8499130" y="3436987"/>
            <a:ext cx="2996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s5="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你好！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\n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欢迎学习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语言程序设计！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"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\n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换行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21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/>
      <p:bldP spid="35" grpId="0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50801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常用转义字符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3532EB-6754-4ACF-A1C8-77649F986A0A}"/>
              </a:ext>
            </a:extLst>
          </p:cNvPr>
          <p:cNvGrpSpPr/>
          <p:nvPr/>
        </p:nvGrpSpPr>
        <p:grpSpPr>
          <a:xfrm>
            <a:off x="1245682" y="1434637"/>
            <a:ext cx="9773662" cy="4585163"/>
            <a:chOff x="-8553" y="2593913"/>
            <a:chExt cx="1864069" cy="1096904"/>
          </a:xfrm>
        </p:grpSpPr>
        <p:sp>
          <p:nvSpPr>
            <p:cNvPr id="19" name="圆角矩形 32">
              <a:extLst>
                <a:ext uri="{FF2B5EF4-FFF2-40B4-BE49-F238E27FC236}">
                  <a16:creationId xmlns:a16="http://schemas.microsoft.com/office/drawing/2014/main" id="{45528DF5-83B4-4E12-A7F1-0CFC37A224FB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DB7B81A-031B-4225-A0B7-6BAEFC25C22B}"/>
                </a:ext>
              </a:extLst>
            </p:cNvPr>
            <p:cNvSpPr txBox="1"/>
            <p:nvPr/>
          </p:nvSpPr>
          <p:spPr>
            <a:xfrm>
              <a:off x="51567" y="2670493"/>
              <a:ext cx="1741979" cy="93415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defTabSz="96414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执行完毕后，使用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print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函数依次输出成功创建的各变量的值，则可以得到如下结果：</a:t>
              </a:r>
            </a:p>
            <a:p>
              <a:pPr lvl="0" defTabSz="96414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s1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输出“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Hello World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+mn-ea"/>
                  <a:sym typeface="+mn-lt"/>
                </a:rPr>
                <a:t>”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；</a:t>
              </a:r>
            </a:p>
            <a:p>
              <a:pPr lvl="0" defTabSz="96414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s2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没有创建成功，所以会报</a:t>
              </a:r>
              <a:r>
                <a:rPr lang="en-US" altLang="zh-CN" sz="2400" b="1" dirty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NameError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错误；</a:t>
              </a:r>
            </a:p>
            <a:p>
              <a:pPr lvl="0" defTabSz="96414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s3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和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s4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都输出“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It's a book.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+mn-ea"/>
                  <a:sym typeface="+mn-lt"/>
                </a:rPr>
                <a:t>”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；</a:t>
              </a:r>
            </a:p>
            <a:p>
              <a:pPr lvl="0" defTabSz="964149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s5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输出两行信息，第一行输出“你好！”，第二行输出“欢迎学习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Python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语言程序设计！”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54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4951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子串截取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AB4583-271E-49AC-8C34-98763F077E04}"/>
              </a:ext>
            </a:extLst>
          </p:cNvPr>
          <p:cNvSpPr/>
          <p:nvPr/>
        </p:nvSpPr>
        <p:spPr>
          <a:xfrm>
            <a:off x="1311331" y="1774482"/>
            <a:ext cx="9686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利用下标“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[]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可以从字符串中截取一个子串，其语法格式为：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CEF0E3-5A91-4D38-ACAA-20133E40ABDF}"/>
              </a:ext>
            </a:extLst>
          </p:cNvPr>
          <p:cNvSpPr/>
          <p:nvPr/>
        </p:nvSpPr>
        <p:spPr>
          <a:xfrm>
            <a:off x="1873728" y="2555342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beg:end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]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D0CE227-2E6E-4D72-8437-D5F45442A8CA}"/>
              </a:ext>
            </a:extLst>
          </p:cNvPr>
          <p:cNvCxnSpPr>
            <a:cxnSpLocks/>
          </p:cNvCxnSpPr>
          <p:nvPr/>
        </p:nvCxnSpPr>
        <p:spPr>
          <a:xfrm>
            <a:off x="1790915" y="2232130"/>
            <a:ext cx="86715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SO_Shape">
            <a:extLst>
              <a:ext uri="{FF2B5EF4-FFF2-40B4-BE49-F238E27FC236}">
                <a16:creationId xmlns:a16="http://schemas.microsoft.com/office/drawing/2014/main" id="{39BAD8C7-7A9C-4787-9ED7-207856A8FADE}"/>
              </a:ext>
            </a:extLst>
          </p:cNvPr>
          <p:cNvSpPr/>
          <p:nvPr/>
        </p:nvSpPr>
        <p:spPr>
          <a:xfrm>
            <a:off x="1650664" y="2574661"/>
            <a:ext cx="9493471" cy="695488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ACC539D-6208-4AB2-BD12-D97518E4082F}"/>
              </a:ext>
            </a:extLst>
          </p:cNvPr>
          <p:cNvGrpSpPr/>
          <p:nvPr/>
        </p:nvGrpSpPr>
        <p:grpSpPr>
          <a:xfrm>
            <a:off x="756194" y="1757598"/>
            <a:ext cx="970970" cy="913422"/>
            <a:chOff x="319398" y="2566828"/>
            <a:chExt cx="932545" cy="87727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AB6D40D-D487-48D6-B27E-E7CE2DC3085F}"/>
                </a:ext>
              </a:extLst>
            </p:cNvPr>
            <p:cNvGrpSpPr/>
            <p:nvPr/>
          </p:nvGrpSpPr>
          <p:grpSpPr>
            <a:xfrm>
              <a:off x="319398" y="2566828"/>
              <a:ext cx="932545" cy="877274"/>
              <a:chOff x="9482138" y="1536701"/>
              <a:chExt cx="1044574" cy="982663"/>
            </a:xfrm>
          </p:grpSpPr>
          <p:sp>
            <p:nvSpPr>
              <p:cNvPr id="13" name="Oval 4061">
                <a:extLst>
                  <a:ext uri="{FF2B5EF4-FFF2-40B4-BE49-F238E27FC236}">
                    <a16:creationId xmlns:a16="http://schemas.microsoft.com/office/drawing/2014/main" id="{0AD9E343-5916-48EC-944C-99CB564B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2138" y="1536701"/>
                <a:ext cx="982662" cy="982663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Oval 4062">
                <a:extLst>
                  <a:ext uri="{FF2B5EF4-FFF2-40B4-BE49-F238E27FC236}">
                    <a16:creationId xmlns:a16="http://schemas.microsoft.com/office/drawing/2014/main" id="{CBCD6235-E42E-4724-94B4-2792DEE44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5163" y="1824038"/>
                <a:ext cx="236537" cy="238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Oval 4063">
                <a:extLst>
                  <a:ext uri="{FF2B5EF4-FFF2-40B4-BE49-F238E27FC236}">
                    <a16:creationId xmlns:a16="http://schemas.microsoft.com/office/drawing/2014/main" id="{0ECFB97C-9AEC-4288-B08C-AA13636DF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1075" y="1824038"/>
                <a:ext cx="236537" cy="238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Oval 4064">
                <a:extLst>
                  <a:ext uri="{FF2B5EF4-FFF2-40B4-BE49-F238E27FC236}">
                    <a16:creationId xmlns:a16="http://schemas.microsoft.com/office/drawing/2014/main" id="{B9DA82F8-EE12-4E66-996B-10C5AFD09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2950" y="1666876"/>
                <a:ext cx="315912" cy="314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Rectangle 4065">
                <a:extLst>
                  <a:ext uri="{FF2B5EF4-FFF2-40B4-BE49-F238E27FC236}">
                    <a16:creationId xmlns:a16="http://schemas.microsoft.com/office/drawing/2014/main" id="{9AC0C0F5-44BA-447F-A40E-2F9B5F3F5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2638" y="1824038"/>
                <a:ext cx="317500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Oval 4066">
                <a:extLst>
                  <a:ext uri="{FF2B5EF4-FFF2-40B4-BE49-F238E27FC236}">
                    <a16:creationId xmlns:a16="http://schemas.microsoft.com/office/drawing/2014/main" id="{627364A5-7309-43F6-90EE-B7026FAC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1075" y="1746251"/>
                <a:ext cx="158750" cy="1571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4067">
                <a:extLst>
                  <a:ext uri="{FF2B5EF4-FFF2-40B4-BE49-F238E27FC236}">
                    <a16:creationId xmlns:a16="http://schemas.microsoft.com/office/drawing/2014/main" id="{536D5791-AA07-4741-BBB6-9D30F7025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80650" y="1639888"/>
                <a:ext cx="246062" cy="24606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Oval 4068">
                <a:extLst>
                  <a:ext uri="{FF2B5EF4-FFF2-40B4-BE49-F238E27FC236}">
                    <a16:creationId xmlns:a16="http://schemas.microsoft.com/office/drawing/2014/main" id="{634658EE-1147-4BCE-8172-FA447775B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163" y="1677988"/>
                <a:ext cx="173037" cy="171450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Rectangle 4069">
                <a:extLst>
                  <a:ext uri="{FF2B5EF4-FFF2-40B4-BE49-F238E27FC236}">
                    <a16:creationId xmlns:a16="http://schemas.microsoft.com/office/drawing/2014/main" id="{580A3F51-E807-4082-A337-F71FE0383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0188" y="1885951"/>
                <a:ext cx="25400" cy="49213"/>
              </a:xfrm>
              <a:prstGeom prst="rect">
                <a:avLst/>
              </a:pr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4070">
                <a:extLst>
                  <a:ext uri="{FF2B5EF4-FFF2-40B4-BE49-F238E27FC236}">
                    <a16:creationId xmlns:a16="http://schemas.microsoft.com/office/drawing/2014/main" id="{BA8BB4D1-18E3-42A9-9CC6-5EEDBB260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9075" y="1935163"/>
                <a:ext cx="49212" cy="17303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Oval 4071">
                <a:extLst>
                  <a:ext uri="{FF2B5EF4-FFF2-40B4-BE49-F238E27FC236}">
                    <a16:creationId xmlns:a16="http://schemas.microsoft.com/office/drawing/2014/main" id="{80DC24D5-04AC-4F6D-9D13-A8CEC1F4B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9075" y="2082801"/>
                <a:ext cx="49212" cy="4921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Oval 4072">
                <a:extLst>
                  <a:ext uri="{FF2B5EF4-FFF2-40B4-BE49-F238E27FC236}">
                    <a16:creationId xmlns:a16="http://schemas.microsoft.com/office/drawing/2014/main" id="{E93FA4C1-0FC1-4C8C-887E-82EC0971C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525" y="1547813"/>
                <a:ext cx="100012" cy="10001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4073">
                <a:extLst>
                  <a:ext uri="{FF2B5EF4-FFF2-40B4-BE49-F238E27FC236}">
                    <a16:creationId xmlns:a16="http://schemas.microsoft.com/office/drawing/2014/main" id="{7E4F4C16-87E2-4579-BEAA-A54539004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225" y="1541463"/>
                <a:ext cx="74612" cy="114300"/>
              </a:xfrm>
              <a:custGeom>
                <a:avLst/>
                <a:gdLst>
                  <a:gd name="T0" fmla="*/ 8 w 47"/>
                  <a:gd name="T1" fmla="*/ 72 h 72"/>
                  <a:gd name="T2" fmla="*/ 0 w 47"/>
                  <a:gd name="T3" fmla="*/ 67 h 72"/>
                  <a:gd name="T4" fmla="*/ 38 w 47"/>
                  <a:gd name="T5" fmla="*/ 0 h 72"/>
                  <a:gd name="T6" fmla="*/ 47 w 47"/>
                  <a:gd name="T7" fmla="*/ 5 h 72"/>
                  <a:gd name="T8" fmla="*/ 8 w 47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2">
                    <a:moveTo>
                      <a:pt x="8" y="72"/>
                    </a:moveTo>
                    <a:lnTo>
                      <a:pt x="0" y="67"/>
                    </a:lnTo>
                    <a:lnTo>
                      <a:pt x="38" y="0"/>
                    </a:lnTo>
                    <a:lnTo>
                      <a:pt x="47" y="5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4074">
                <a:extLst>
                  <a:ext uri="{FF2B5EF4-FFF2-40B4-BE49-F238E27FC236}">
                    <a16:creationId xmlns:a16="http://schemas.microsoft.com/office/drawing/2014/main" id="{9F1E04AB-05BF-469E-AAA4-A27BD442B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3175" y="1562101"/>
                <a:ext cx="112712" cy="73025"/>
              </a:xfrm>
              <a:custGeom>
                <a:avLst/>
                <a:gdLst>
                  <a:gd name="T0" fmla="*/ 4 w 71"/>
                  <a:gd name="T1" fmla="*/ 46 h 46"/>
                  <a:gd name="T2" fmla="*/ 0 w 71"/>
                  <a:gd name="T3" fmla="*/ 38 h 46"/>
                  <a:gd name="T4" fmla="*/ 66 w 71"/>
                  <a:gd name="T5" fmla="*/ 0 h 46"/>
                  <a:gd name="T6" fmla="*/ 71 w 71"/>
                  <a:gd name="T7" fmla="*/ 8 h 46"/>
                  <a:gd name="T8" fmla="*/ 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4" y="46"/>
                    </a:moveTo>
                    <a:lnTo>
                      <a:pt x="0" y="38"/>
                    </a:lnTo>
                    <a:lnTo>
                      <a:pt x="66" y="0"/>
                    </a:lnTo>
                    <a:lnTo>
                      <a:pt x="71" y="8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Rectangle 4075">
                <a:extLst>
                  <a:ext uri="{FF2B5EF4-FFF2-40B4-BE49-F238E27FC236}">
                    <a16:creationId xmlns:a16="http://schemas.microsoft.com/office/drawing/2014/main" id="{5B0C4D84-48CA-4EEF-8694-0CAD388AF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58413" y="1590676"/>
                <a:ext cx="122237" cy="1428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4076">
                <a:extLst>
                  <a:ext uri="{FF2B5EF4-FFF2-40B4-BE49-F238E27FC236}">
                    <a16:creationId xmlns:a16="http://schemas.microsoft.com/office/drawing/2014/main" id="{69EC4B3B-DAF9-48A4-98B1-C81A612AE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3175" y="1562101"/>
                <a:ext cx="112712" cy="73025"/>
              </a:xfrm>
              <a:custGeom>
                <a:avLst/>
                <a:gdLst>
                  <a:gd name="T0" fmla="*/ 66 w 71"/>
                  <a:gd name="T1" fmla="*/ 46 h 46"/>
                  <a:gd name="T2" fmla="*/ 0 w 71"/>
                  <a:gd name="T3" fmla="*/ 8 h 46"/>
                  <a:gd name="T4" fmla="*/ 4 w 71"/>
                  <a:gd name="T5" fmla="*/ 0 h 46"/>
                  <a:gd name="T6" fmla="*/ 71 w 71"/>
                  <a:gd name="T7" fmla="*/ 38 h 46"/>
                  <a:gd name="T8" fmla="*/ 66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6" y="46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71" y="38"/>
                    </a:lnTo>
                    <a:lnTo>
                      <a:pt x="66" y="46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4077">
                <a:extLst>
                  <a:ext uri="{FF2B5EF4-FFF2-40B4-BE49-F238E27FC236}">
                    <a16:creationId xmlns:a16="http://schemas.microsoft.com/office/drawing/2014/main" id="{DD020112-004F-49E2-AF78-E114FDA56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225" y="1541463"/>
                <a:ext cx="74612" cy="114300"/>
              </a:xfrm>
              <a:custGeom>
                <a:avLst/>
                <a:gdLst>
                  <a:gd name="T0" fmla="*/ 38 w 47"/>
                  <a:gd name="T1" fmla="*/ 72 h 72"/>
                  <a:gd name="T2" fmla="*/ 0 w 47"/>
                  <a:gd name="T3" fmla="*/ 5 h 72"/>
                  <a:gd name="T4" fmla="*/ 8 w 47"/>
                  <a:gd name="T5" fmla="*/ 0 h 72"/>
                  <a:gd name="T6" fmla="*/ 47 w 47"/>
                  <a:gd name="T7" fmla="*/ 67 h 72"/>
                  <a:gd name="T8" fmla="*/ 38 w 47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2">
                    <a:moveTo>
                      <a:pt x="38" y="72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47" y="67"/>
                    </a:lnTo>
                    <a:lnTo>
                      <a:pt x="38" y="72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Rectangle 4078">
                <a:extLst>
                  <a:ext uri="{FF2B5EF4-FFF2-40B4-BE49-F238E27FC236}">
                    <a16:creationId xmlns:a16="http://schemas.microsoft.com/office/drawing/2014/main" id="{EE6EAB8B-F4A3-4765-96D0-422BE0D2A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0800" y="1536701"/>
                <a:ext cx="15875" cy="12223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Oval 4079">
                <a:extLst>
                  <a:ext uri="{FF2B5EF4-FFF2-40B4-BE49-F238E27FC236}">
                    <a16:creationId xmlns:a16="http://schemas.microsoft.com/office/drawing/2014/main" id="{9B596D56-53EA-4C89-A359-A5254BE98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4925" y="1573213"/>
                <a:ext cx="49212" cy="49213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Rectangle 4080">
                <a:extLst>
                  <a:ext uri="{FF2B5EF4-FFF2-40B4-BE49-F238E27FC236}">
                    <a16:creationId xmlns:a16="http://schemas.microsoft.com/office/drawing/2014/main" id="{2A8EAD98-A834-407F-9C7A-B39338C9C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0413" y="1982788"/>
                <a:ext cx="646112" cy="354013"/>
              </a:xfrm>
              <a:prstGeom prst="rect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4081">
                <a:extLst>
                  <a:ext uri="{FF2B5EF4-FFF2-40B4-BE49-F238E27FC236}">
                    <a16:creationId xmlns:a16="http://schemas.microsoft.com/office/drawing/2014/main" id="{D929ABD6-6361-4F38-A04E-FA1B7A1E72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0250" y="1935163"/>
                <a:ext cx="706437" cy="430213"/>
              </a:xfrm>
              <a:custGeom>
                <a:avLst/>
                <a:gdLst>
                  <a:gd name="T0" fmla="*/ 704 w 736"/>
                  <a:gd name="T1" fmla="*/ 32 h 448"/>
                  <a:gd name="T2" fmla="*/ 704 w 736"/>
                  <a:gd name="T3" fmla="*/ 33 h 448"/>
                  <a:gd name="T4" fmla="*/ 704 w 736"/>
                  <a:gd name="T5" fmla="*/ 416 h 448"/>
                  <a:gd name="T6" fmla="*/ 32 w 736"/>
                  <a:gd name="T7" fmla="*/ 416 h 448"/>
                  <a:gd name="T8" fmla="*/ 32 w 736"/>
                  <a:gd name="T9" fmla="*/ 33 h 448"/>
                  <a:gd name="T10" fmla="*/ 32 w 736"/>
                  <a:gd name="T11" fmla="*/ 32 h 448"/>
                  <a:gd name="T12" fmla="*/ 704 w 736"/>
                  <a:gd name="T13" fmla="*/ 32 h 448"/>
                  <a:gd name="T14" fmla="*/ 704 w 736"/>
                  <a:gd name="T15" fmla="*/ 0 h 448"/>
                  <a:gd name="T16" fmla="*/ 32 w 736"/>
                  <a:gd name="T17" fmla="*/ 0 h 448"/>
                  <a:gd name="T18" fmla="*/ 0 w 736"/>
                  <a:gd name="T19" fmla="*/ 32 h 448"/>
                  <a:gd name="T20" fmla="*/ 0 w 736"/>
                  <a:gd name="T21" fmla="*/ 448 h 448"/>
                  <a:gd name="T22" fmla="*/ 736 w 736"/>
                  <a:gd name="T23" fmla="*/ 448 h 448"/>
                  <a:gd name="T24" fmla="*/ 736 w 736"/>
                  <a:gd name="T25" fmla="*/ 32 h 448"/>
                  <a:gd name="T26" fmla="*/ 704 w 736"/>
                  <a:gd name="T2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6" h="448">
                    <a:moveTo>
                      <a:pt x="704" y="32"/>
                    </a:moveTo>
                    <a:cubicBezTo>
                      <a:pt x="704" y="33"/>
                      <a:pt x="704" y="33"/>
                      <a:pt x="704" y="33"/>
                    </a:cubicBezTo>
                    <a:cubicBezTo>
                      <a:pt x="704" y="416"/>
                      <a:pt x="704" y="416"/>
                      <a:pt x="704" y="416"/>
                    </a:cubicBezTo>
                    <a:cubicBezTo>
                      <a:pt x="32" y="416"/>
                      <a:pt x="32" y="416"/>
                      <a:pt x="32" y="416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2"/>
                      <a:pt x="32" y="32"/>
                      <a:pt x="32" y="32"/>
                    </a:cubicBezTo>
                    <a:lnTo>
                      <a:pt x="704" y="32"/>
                    </a:lnTo>
                    <a:close/>
                    <a:moveTo>
                      <a:pt x="70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448"/>
                      <a:pt x="0" y="448"/>
                      <a:pt x="0" y="448"/>
                    </a:cubicBezTo>
                    <a:cubicBezTo>
                      <a:pt x="736" y="448"/>
                      <a:pt x="736" y="448"/>
                      <a:pt x="736" y="448"/>
                    </a:cubicBezTo>
                    <a:cubicBezTo>
                      <a:pt x="736" y="32"/>
                      <a:pt x="736" y="32"/>
                      <a:pt x="736" y="32"/>
                    </a:cubicBezTo>
                    <a:cubicBezTo>
                      <a:pt x="736" y="15"/>
                      <a:pt x="722" y="0"/>
                      <a:pt x="704" y="0"/>
                    </a:cubicBez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Rectangle 4082">
                <a:extLst>
                  <a:ext uri="{FF2B5EF4-FFF2-40B4-BE49-F238E27FC236}">
                    <a16:creationId xmlns:a16="http://schemas.microsoft.com/office/drawing/2014/main" id="{DF7AEF42-5E8C-4E1A-89C9-B60D075C8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0413" y="1966913"/>
                <a:ext cx="646112" cy="15875"/>
              </a:xfrm>
              <a:prstGeom prst="rect">
                <a:avLst/>
              </a:pr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Rectangle 4083">
                <a:extLst>
                  <a:ext uri="{FF2B5EF4-FFF2-40B4-BE49-F238E27FC236}">
                    <a16:creationId xmlns:a16="http://schemas.microsoft.com/office/drawing/2014/main" id="{97B21E4A-C844-41F6-8EF8-5BEB9CEF9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300" y="2359026"/>
                <a:ext cx="922337" cy="14288"/>
              </a:xfrm>
              <a:prstGeom prst="rect">
                <a:avLst/>
              </a:prstGeom>
              <a:solidFill>
                <a:srgbClr val="E1E1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4084">
                <a:extLst>
                  <a:ext uri="{FF2B5EF4-FFF2-40B4-BE49-F238E27FC236}">
                    <a16:creationId xmlns:a16="http://schemas.microsoft.com/office/drawing/2014/main" id="{0A4F8F2A-769A-4467-9FAA-3D3E56FD1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2300" y="2373313"/>
                <a:ext cx="922337" cy="23813"/>
              </a:xfrm>
              <a:custGeom>
                <a:avLst/>
                <a:gdLst>
                  <a:gd name="T0" fmla="*/ 480 w 960"/>
                  <a:gd name="T1" fmla="*/ 0 h 24"/>
                  <a:gd name="T2" fmla="*/ 352 w 960"/>
                  <a:gd name="T3" fmla="*/ 0 h 24"/>
                  <a:gd name="T4" fmla="*/ 0 w 960"/>
                  <a:gd name="T5" fmla="*/ 0 h 24"/>
                  <a:gd name="T6" fmla="*/ 96 w 960"/>
                  <a:gd name="T7" fmla="*/ 24 h 24"/>
                  <a:gd name="T8" fmla="*/ 352 w 960"/>
                  <a:gd name="T9" fmla="*/ 24 h 24"/>
                  <a:gd name="T10" fmla="*/ 480 w 960"/>
                  <a:gd name="T11" fmla="*/ 24 h 24"/>
                  <a:gd name="T12" fmla="*/ 848 w 960"/>
                  <a:gd name="T13" fmla="*/ 24 h 24"/>
                  <a:gd name="T14" fmla="*/ 960 w 960"/>
                  <a:gd name="T15" fmla="*/ 0 h 24"/>
                  <a:gd name="T16" fmla="*/ 480 w 960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24">
                    <a:moveTo>
                      <a:pt x="480" y="0"/>
                    </a:moveTo>
                    <a:cubicBezTo>
                      <a:pt x="352" y="0"/>
                      <a:pt x="352" y="0"/>
                      <a:pt x="3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57" y="24"/>
                      <a:pt x="96" y="24"/>
                    </a:cubicBezTo>
                    <a:cubicBezTo>
                      <a:pt x="119" y="24"/>
                      <a:pt x="249" y="24"/>
                      <a:pt x="352" y="24"/>
                    </a:cubicBezTo>
                    <a:cubicBezTo>
                      <a:pt x="423" y="24"/>
                      <a:pt x="480" y="24"/>
                      <a:pt x="480" y="24"/>
                    </a:cubicBezTo>
                    <a:cubicBezTo>
                      <a:pt x="583" y="24"/>
                      <a:pt x="825" y="24"/>
                      <a:pt x="848" y="24"/>
                    </a:cubicBezTo>
                    <a:cubicBezTo>
                      <a:pt x="887" y="24"/>
                      <a:pt x="960" y="0"/>
                      <a:pt x="960" y="0"/>
                    </a:cubicBez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C4C3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4085">
                <a:extLst>
                  <a:ext uri="{FF2B5EF4-FFF2-40B4-BE49-F238E27FC236}">
                    <a16:creationId xmlns:a16="http://schemas.microsoft.com/office/drawing/2014/main" id="{FCEE28FE-BB58-429A-93A6-C37EEAE85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2350" y="2359026"/>
                <a:ext cx="122237" cy="6350"/>
              </a:xfrm>
              <a:custGeom>
                <a:avLst/>
                <a:gdLst>
                  <a:gd name="T0" fmla="*/ 120 w 128"/>
                  <a:gd name="T1" fmla="*/ 0 h 8"/>
                  <a:gd name="T2" fmla="*/ 112 w 128"/>
                  <a:gd name="T3" fmla="*/ 0 h 8"/>
                  <a:gd name="T4" fmla="*/ 96 w 128"/>
                  <a:gd name="T5" fmla="*/ 0 h 8"/>
                  <a:gd name="T6" fmla="*/ 88 w 128"/>
                  <a:gd name="T7" fmla="*/ 0 h 8"/>
                  <a:gd name="T8" fmla="*/ 80 w 128"/>
                  <a:gd name="T9" fmla="*/ 0 h 8"/>
                  <a:gd name="T10" fmla="*/ 72 w 128"/>
                  <a:gd name="T11" fmla="*/ 0 h 8"/>
                  <a:gd name="T12" fmla="*/ 64 w 128"/>
                  <a:gd name="T13" fmla="*/ 0 h 8"/>
                  <a:gd name="T14" fmla="*/ 56 w 128"/>
                  <a:gd name="T15" fmla="*/ 0 h 8"/>
                  <a:gd name="T16" fmla="*/ 48 w 128"/>
                  <a:gd name="T17" fmla="*/ 0 h 8"/>
                  <a:gd name="T18" fmla="*/ 40 w 128"/>
                  <a:gd name="T19" fmla="*/ 0 h 8"/>
                  <a:gd name="T20" fmla="*/ 32 w 128"/>
                  <a:gd name="T21" fmla="*/ 0 h 8"/>
                  <a:gd name="T22" fmla="*/ 16 w 128"/>
                  <a:gd name="T23" fmla="*/ 0 h 8"/>
                  <a:gd name="T24" fmla="*/ 8 w 128"/>
                  <a:gd name="T25" fmla="*/ 0 h 8"/>
                  <a:gd name="T26" fmla="*/ 0 w 128"/>
                  <a:gd name="T27" fmla="*/ 0 h 8"/>
                  <a:gd name="T28" fmla="*/ 8 w 128"/>
                  <a:gd name="T29" fmla="*/ 8 h 8"/>
                  <a:gd name="T30" fmla="*/ 40 w 128"/>
                  <a:gd name="T31" fmla="*/ 8 h 8"/>
                  <a:gd name="T32" fmla="*/ 56 w 128"/>
                  <a:gd name="T33" fmla="*/ 8 h 8"/>
                  <a:gd name="T34" fmla="*/ 72 w 128"/>
                  <a:gd name="T35" fmla="*/ 8 h 8"/>
                  <a:gd name="T36" fmla="*/ 88 w 128"/>
                  <a:gd name="T37" fmla="*/ 8 h 8"/>
                  <a:gd name="T38" fmla="*/ 120 w 128"/>
                  <a:gd name="T39" fmla="*/ 8 h 8"/>
                  <a:gd name="T40" fmla="*/ 128 w 128"/>
                  <a:gd name="T41" fmla="*/ 0 h 8"/>
                  <a:gd name="T42" fmla="*/ 120 w 1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8" h="8">
                    <a:moveTo>
                      <a:pt x="120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8"/>
                      <a:pt x="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4" y="8"/>
                      <a:pt x="128" y="5"/>
                      <a:pt x="128" y="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Rectangle 4087">
                <a:extLst>
                  <a:ext uri="{FF2B5EF4-FFF2-40B4-BE49-F238E27FC236}">
                    <a16:creationId xmlns:a16="http://schemas.microsoft.com/office/drawing/2014/main" id="{CE2BFCD3-58B0-418E-9811-9E62EF183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1600" y="2044701"/>
                <a:ext cx="7937" cy="2921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Rectangle 4088">
                <a:extLst>
                  <a:ext uri="{FF2B5EF4-FFF2-40B4-BE49-F238E27FC236}">
                    <a16:creationId xmlns:a16="http://schemas.microsoft.com/office/drawing/2014/main" id="{216DD74C-54C0-4DDC-AD80-0BF2D2425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1438" y="2044701"/>
                <a:ext cx="6350" cy="2921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Rectangle 4105">
                <a:extLst>
                  <a:ext uri="{FF2B5EF4-FFF2-40B4-BE49-F238E27FC236}">
                    <a16:creationId xmlns:a16="http://schemas.microsoft.com/office/drawing/2014/main" id="{B51C7D9F-1C5B-4E33-9D5F-1FA864D8F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9150" y="2166938"/>
                <a:ext cx="6350" cy="16986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Rectangle 4106">
                <a:extLst>
                  <a:ext uri="{FF2B5EF4-FFF2-40B4-BE49-F238E27FC236}">
                    <a16:creationId xmlns:a16="http://schemas.microsoft.com/office/drawing/2014/main" id="{142223CF-93FE-4F91-8CA6-A2C19F3F2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7400" y="2198688"/>
                <a:ext cx="7937" cy="13811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Oval 4107">
                <a:extLst>
                  <a:ext uri="{FF2B5EF4-FFF2-40B4-BE49-F238E27FC236}">
                    <a16:creationId xmlns:a16="http://schemas.microsoft.com/office/drawing/2014/main" id="{6DFEA40E-64E7-4BE1-A5E6-2DD0CB76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5263" y="1714501"/>
                <a:ext cx="17462" cy="190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9990983-F5C3-4918-873A-2C9C794854FA}"/>
                </a:ext>
              </a:extLst>
            </p:cNvPr>
            <p:cNvSpPr txBox="1"/>
            <p:nvPr/>
          </p:nvSpPr>
          <p:spPr>
            <a:xfrm>
              <a:off x="456508" y="2993944"/>
              <a:ext cx="6030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latin typeface="+mn-ea"/>
                </a:rPr>
                <a:t>GAME</a:t>
              </a:r>
              <a:endParaRPr lang="zh-CN" altLang="en-US" sz="1050" b="1" dirty="0">
                <a:latin typeface="+mn-ea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61C128E9-B455-4ADC-8E75-5891C5220BB3}"/>
              </a:ext>
            </a:extLst>
          </p:cNvPr>
          <p:cNvSpPr/>
          <p:nvPr/>
        </p:nvSpPr>
        <p:spPr>
          <a:xfrm>
            <a:off x="1830484" y="4036323"/>
            <a:ext cx="943064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其中，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为原始字符串，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是要截取子串在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中的起始下标，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是要截取子串在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中的结束下标。</a:t>
            </a:r>
          </a:p>
        </p:txBody>
      </p:sp>
      <p:sp>
        <p:nvSpPr>
          <p:cNvPr id="44" name="KSO_Shape">
            <a:extLst>
              <a:ext uri="{FF2B5EF4-FFF2-40B4-BE49-F238E27FC236}">
                <a16:creationId xmlns:a16="http://schemas.microsoft.com/office/drawing/2014/main" id="{0236BA75-D797-420B-931F-FDBE057FB56C}"/>
              </a:ext>
            </a:extLst>
          </p:cNvPr>
          <p:cNvSpPr/>
          <p:nvPr/>
        </p:nvSpPr>
        <p:spPr>
          <a:xfrm>
            <a:off x="1635674" y="4029532"/>
            <a:ext cx="9493472" cy="138906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41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 animBg="1"/>
      <p:bldP spid="43" grpId="0"/>
      <p:bldP spid="4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4951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子串截取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8EDB7C-2DBC-43DE-8162-B510AB0427AB}"/>
              </a:ext>
            </a:extLst>
          </p:cNvPr>
          <p:cNvSpPr/>
          <p:nvPr/>
        </p:nvSpPr>
        <p:spPr>
          <a:xfrm>
            <a:off x="3067116" y="177105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A34890-2498-484A-8F6E-C770336EB544}"/>
              </a:ext>
            </a:extLst>
          </p:cNvPr>
          <p:cNvSpPr/>
          <p:nvPr/>
        </p:nvSpPr>
        <p:spPr>
          <a:xfrm>
            <a:off x="1558315" y="2335021"/>
            <a:ext cx="9148396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截取子串中包含的字符是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end-1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（不包括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）位置上的字符；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省略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，则表示从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的开始字符进行子串截取，等价于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s[0:end]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；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省略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，则表示截取的子串中包含从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位置开始到最后一个字符之间的字符（包括最后一个字符）；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都省略则表示子串中包含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中的所有字符。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48C92A8-ECC9-429C-9F8C-750CB9A6BC8F}"/>
              </a:ext>
            </a:extLst>
          </p:cNvPr>
          <p:cNvCxnSpPr>
            <a:cxnSpLocks/>
          </p:cNvCxnSpPr>
          <p:nvPr/>
        </p:nvCxnSpPr>
        <p:spPr>
          <a:xfrm>
            <a:off x="1765300" y="2294272"/>
            <a:ext cx="33147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C93A26E-7868-4F09-B533-44D1B865ECC5}"/>
              </a:ext>
            </a:extLst>
          </p:cNvPr>
          <p:cNvSpPr txBox="1"/>
          <p:nvPr/>
        </p:nvSpPr>
        <p:spPr>
          <a:xfrm>
            <a:off x="2200284" y="1693038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49" name="KSO_Shape">
            <a:extLst>
              <a:ext uri="{FF2B5EF4-FFF2-40B4-BE49-F238E27FC236}">
                <a16:creationId xmlns:a16="http://schemas.microsoft.com/office/drawing/2014/main" id="{B1A1E4EF-1D2C-408C-9C83-AD7A8CC9227A}"/>
              </a:ext>
            </a:extLst>
          </p:cNvPr>
          <p:cNvSpPr/>
          <p:nvPr/>
        </p:nvSpPr>
        <p:spPr>
          <a:xfrm>
            <a:off x="1181100" y="1693038"/>
            <a:ext cx="9791700" cy="4112156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F8C7DB3-790A-4674-BC4A-C536E74A0844}"/>
              </a:ext>
            </a:extLst>
          </p:cNvPr>
          <p:cNvGrpSpPr/>
          <p:nvPr/>
        </p:nvGrpSpPr>
        <p:grpSpPr>
          <a:xfrm>
            <a:off x="1891617" y="1381596"/>
            <a:ext cx="1082757" cy="1082757"/>
            <a:chOff x="1891617" y="1381596"/>
            <a:chExt cx="1082757" cy="1082757"/>
          </a:xfrm>
        </p:grpSpPr>
        <p:sp>
          <p:nvSpPr>
            <p:cNvPr id="51" name="KSO_Shape">
              <a:extLst>
                <a:ext uri="{FF2B5EF4-FFF2-40B4-BE49-F238E27FC236}">
                  <a16:creationId xmlns:a16="http://schemas.microsoft.com/office/drawing/2014/main" id="{AE2429F8-FAC5-47A4-9DCC-789AC3D7AD17}"/>
                </a:ext>
              </a:extLst>
            </p:cNvPr>
            <p:cNvSpPr/>
            <p:nvPr/>
          </p:nvSpPr>
          <p:spPr>
            <a:xfrm>
              <a:off x="1891617" y="1381596"/>
              <a:ext cx="1082757" cy="1082757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2" name="KSO_Shape">
              <a:extLst>
                <a:ext uri="{FF2B5EF4-FFF2-40B4-BE49-F238E27FC236}">
                  <a16:creationId xmlns:a16="http://schemas.microsoft.com/office/drawing/2014/main" id="{A05EA18E-5AD2-4191-B6F2-BC72D8C0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3533" y="1752390"/>
              <a:ext cx="827314" cy="402625"/>
            </a:xfrm>
            <a:custGeom>
              <a:avLst/>
              <a:gdLst>
                <a:gd name="T0" fmla="*/ 685901 w 6038"/>
                <a:gd name="T1" fmla="*/ 2838 h 2940"/>
                <a:gd name="T2" fmla="*/ 1361075 w 6038"/>
                <a:gd name="T3" fmla="*/ 7252 h 2940"/>
                <a:gd name="T4" fmla="*/ 1806248 w 6038"/>
                <a:gd name="T5" fmla="*/ 32790 h 2940"/>
                <a:gd name="T6" fmla="*/ 1872503 w 6038"/>
                <a:gd name="T7" fmla="*/ 71256 h 2940"/>
                <a:gd name="T8" fmla="*/ 1904053 w 6038"/>
                <a:gd name="T9" fmla="*/ 139675 h 2940"/>
                <a:gd name="T10" fmla="*/ 1894904 w 6038"/>
                <a:gd name="T11" fmla="*/ 648557 h 2940"/>
                <a:gd name="T12" fmla="*/ 1845370 w 6038"/>
                <a:gd name="T13" fmla="*/ 704680 h 2940"/>
                <a:gd name="T14" fmla="*/ 1678785 w 6038"/>
                <a:gd name="T15" fmla="*/ 728957 h 2940"/>
                <a:gd name="T16" fmla="*/ 331277 w 6038"/>
                <a:gd name="T17" fmla="*/ 733686 h 2940"/>
                <a:gd name="T18" fmla="*/ 64362 w 6038"/>
                <a:gd name="T19" fmla="*/ 707517 h 2940"/>
                <a:gd name="T20" fmla="*/ 11989 w 6038"/>
                <a:gd name="T21" fmla="*/ 653917 h 2940"/>
                <a:gd name="T22" fmla="*/ 0 w 6038"/>
                <a:gd name="T23" fmla="*/ 145981 h 2940"/>
                <a:gd name="T24" fmla="*/ 28080 w 6038"/>
                <a:gd name="T25" fmla="*/ 75670 h 2940"/>
                <a:gd name="T26" fmla="*/ 92127 w 6038"/>
                <a:gd name="T27" fmla="*/ 34682 h 2940"/>
                <a:gd name="T28" fmla="*/ 194980 w 6038"/>
                <a:gd name="T29" fmla="*/ 182239 h 2940"/>
                <a:gd name="T30" fmla="*/ 174473 w 6038"/>
                <a:gd name="T31" fmla="*/ 213138 h 2940"/>
                <a:gd name="T32" fmla="*/ 194980 w 6038"/>
                <a:gd name="T33" fmla="*/ 244037 h 2940"/>
                <a:gd name="T34" fmla="*/ 959441 w 6038"/>
                <a:gd name="T35" fmla="*/ 239307 h 2940"/>
                <a:gd name="T36" fmla="*/ 971115 w 6038"/>
                <a:gd name="T37" fmla="*/ 206517 h 2940"/>
                <a:gd name="T38" fmla="*/ 941457 w 6038"/>
                <a:gd name="T39" fmla="*/ 179717 h 2940"/>
                <a:gd name="T40" fmla="*/ 186777 w 6038"/>
                <a:gd name="T41" fmla="*/ 301105 h 2940"/>
                <a:gd name="T42" fmla="*/ 175104 w 6038"/>
                <a:gd name="T43" fmla="*/ 333265 h 2940"/>
                <a:gd name="T44" fmla="*/ 204761 w 6038"/>
                <a:gd name="T45" fmla="*/ 360064 h 2940"/>
                <a:gd name="T46" fmla="*/ 964174 w 6038"/>
                <a:gd name="T47" fmla="*/ 348083 h 2940"/>
                <a:gd name="T48" fmla="*/ 968906 w 6038"/>
                <a:gd name="T49" fmla="*/ 313716 h 2940"/>
                <a:gd name="T50" fmla="*/ 937987 w 6038"/>
                <a:gd name="T51" fmla="*/ 293222 h 2940"/>
                <a:gd name="T52" fmla="*/ 182045 w 6038"/>
                <a:gd name="T53" fmla="*/ 418709 h 2940"/>
                <a:gd name="T54" fmla="*/ 176997 w 6038"/>
                <a:gd name="T55" fmla="*/ 453076 h 2940"/>
                <a:gd name="T56" fmla="*/ 207916 w 6038"/>
                <a:gd name="T57" fmla="*/ 473570 h 2940"/>
                <a:gd name="T58" fmla="*/ 967644 w 6038"/>
                <a:gd name="T59" fmla="*/ 455913 h 2940"/>
                <a:gd name="T60" fmla="*/ 965751 w 6038"/>
                <a:gd name="T61" fmla="*/ 421547 h 2940"/>
                <a:gd name="T62" fmla="*/ 207916 w 6038"/>
                <a:gd name="T63" fmla="*/ 519918 h 2940"/>
                <a:gd name="T64" fmla="*/ 176997 w 6038"/>
                <a:gd name="T65" fmla="*/ 540727 h 2940"/>
                <a:gd name="T66" fmla="*/ 182045 w 6038"/>
                <a:gd name="T67" fmla="*/ 574779 h 2940"/>
                <a:gd name="T68" fmla="*/ 944612 w 6038"/>
                <a:gd name="T69" fmla="*/ 586445 h 2940"/>
                <a:gd name="T70" fmla="*/ 971430 w 6038"/>
                <a:gd name="T71" fmla="*/ 556807 h 2940"/>
                <a:gd name="T72" fmla="*/ 956917 w 6038"/>
                <a:gd name="T73" fmla="*/ 525908 h 2940"/>
                <a:gd name="T74" fmla="*/ 1384106 w 6038"/>
                <a:gd name="T75" fmla="*/ 23647 h 2940"/>
                <a:gd name="T76" fmla="*/ 1240238 w 6038"/>
                <a:gd name="T77" fmla="*/ 71887 h 2940"/>
                <a:gd name="T78" fmla="*/ 1108042 w 6038"/>
                <a:gd name="T79" fmla="*/ 217552 h 2940"/>
                <a:gd name="T80" fmla="*/ 1074599 w 6038"/>
                <a:gd name="T81" fmla="*/ 349344 h 2940"/>
                <a:gd name="T82" fmla="*/ 1084695 w 6038"/>
                <a:gd name="T83" fmla="*/ 453076 h 2940"/>
                <a:gd name="T84" fmla="*/ 1174929 w 6038"/>
                <a:gd name="T85" fmla="*/ 611038 h 2940"/>
                <a:gd name="T86" fmla="*/ 1341198 w 6038"/>
                <a:gd name="T87" fmla="*/ 703103 h 2940"/>
                <a:gd name="T88" fmla="*/ 1445945 w 6038"/>
                <a:gd name="T89" fmla="*/ 710670 h 2940"/>
                <a:gd name="T90" fmla="*/ 1583819 w 6038"/>
                <a:gd name="T91" fmla="*/ 670313 h 2940"/>
                <a:gd name="T92" fmla="*/ 1722640 w 6038"/>
                <a:gd name="T93" fmla="*/ 531268 h 2940"/>
                <a:gd name="T94" fmla="*/ 1763340 w 6038"/>
                <a:gd name="T95" fmla="*/ 393485 h 2940"/>
                <a:gd name="T96" fmla="*/ 1755768 w 6038"/>
                <a:gd name="T97" fmla="*/ 289124 h 2940"/>
                <a:gd name="T98" fmla="*/ 1663326 w 6038"/>
                <a:gd name="T99" fmla="*/ 122964 h 2940"/>
                <a:gd name="T100" fmla="*/ 1505259 w 6038"/>
                <a:gd name="T101" fmla="*/ 32790 h 2940"/>
                <a:gd name="T102" fmla="*/ 1570253 w 6038"/>
                <a:gd name="T103" fmla="*/ 215660 h 2940"/>
                <a:gd name="T104" fmla="*/ 1451939 w 6038"/>
                <a:gd name="T105" fmla="*/ 155439 h 2940"/>
                <a:gd name="T106" fmla="*/ 1326370 w 6038"/>
                <a:gd name="T107" fmla="*/ 174042 h 2940"/>
                <a:gd name="T108" fmla="*/ 1236136 w 6038"/>
                <a:gd name="T109" fmla="*/ 256018 h 2940"/>
                <a:gd name="T110" fmla="*/ 1205532 w 6038"/>
                <a:gd name="T111" fmla="*/ 378036 h 2940"/>
                <a:gd name="T112" fmla="*/ 1254120 w 6038"/>
                <a:gd name="T113" fmla="*/ 502892 h 2940"/>
                <a:gd name="T114" fmla="*/ 1355396 w 6038"/>
                <a:gd name="T115" fmla="*/ 570995 h 2940"/>
                <a:gd name="T116" fmla="*/ 1482859 w 6038"/>
                <a:gd name="T117" fmla="*/ 570995 h 2940"/>
                <a:gd name="T118" fmla="*/ 1584135 w 6038"/>
                <a:gd name="T119" fmla="*/ 502892 h 2940"/>
                <a:gd name="T120" fmla="*/ 1632722 w 6038"/>
                <a:gd name="T121" fmla="*/ 378036 h 2940"/>
                <a:gd name="T122" fmla="*/ 1602118 w 6038"/>
                <a:gd name="T123" fmla="*/ 256018 h 2940"/>
                <a:gd name="T124" fmla="*/ 1498318 w 6038"/>
                <a:gd name="T125" fmla="*/ 779719 h 294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038" h="2940">
                  <a:moveTo>
                    <a:pt x="389" y="92"/>
                  </a:moveTo>
                  <a:lnTo>
                    <a:pt x="389" y="92"/>
                  </a:lnTo>
                  <a:lnTo>
                    <a:pt x="551" y="81"/>
                  </a:lnTo>
                  <a:lnTo>
                    <a:pt x="712" y="71"/>
                  </a:lnTo>
                  <a:lnTo>
                    <a:pt x="874" y="61"/>
                  </a:lnTo>
                  <a:lnTo>
                    <a:pt x="1036" y="52"/>
                  </a:lnTo>
                  <a:lnTo>
                    <a:pt x="1197" y="43"/>
                  </a:lnTo>
                  <a:lnTo>
                    <a:pt x="1360" y="35"/>
                  </a:lnTo>
                  <a:lnTo>
                    <a:pt x="1523" y="29"/>
                  </a:lnTo>
                  <a:lnTo>
                    <a:pt x="1684" y="23"/>
                  </a:lnTo>
                  <a:lnTo>
                    <a:pt x="1847" y="17"/>
                  </a:lnTo>
                  <a:lnTo>
                    <a:pt x="2011" y="13"/>
                  </a:lnTo>
                  <a:lnTo>
                    <a:pt x="2174" y="9"/>
                  </a:lnTo>
                  <a:lnTo>
                    <a:pt x="2338" y="5"/>
                  </a:lnTo>
                  <a:lnTo>
                    <a:pt x="2500" y="3"/>
                  </a:lnTo>
                  <a:lnTo>
                    <a:pt x="2664" y="1"/>
                  </a:lnTo>
                  <a:lnTo>
                    <a:pt x="2829" y="0"/>
                  </a:lnTo>
                  <a:lnTo>
                    <a:pt x="2993" y="0"/>
                  </a:lnTo>
                  <a:lnTo>
                    <a:pt x="3157" y="0"/>
                  </a:lnTo>
                  <a:lnTo>
                    <a:pt x="3322" y="1"/>
                  </a:lnTo>
                  <a:lnTo>
                    <a:pt x="3487" y="3"/>
                  </a:lnTo>
                  <a:lnTo>
                    <a:pt x="3652" y="5"/>
                  </a:lnTo>
                  <a:lnTo>
                    <a:pt x="3817" y="9"/>
                  </a:lnTo>
                  <a:lnTo>
                    <a:pt x="3982" y="13"/>
                  </a:lnTo>
                  <a:lnTo>
                    <a:pt x="4148" y="17"/>
                  </a:lnTo>
                  <a:lnTo>
                    <a:pt x="4314" y="23"/>
                  </a:lnTo>
                  <a:lnTo>
                    <a:pt x="4480" y="29"/>
                  </a:lnTo>
                  <a:lnTo>
                    <a:pt x="4646" y="36"/>
                  </a:lnTo>
                  <a:lnTo>
                    <a:pt x="4812" y="43"/>
                  </a:lnTo>
                  <a:lnTo>
                    <a:pt x="4979" y="52"/>
                  </a:lnTo>
                  <a:lnTo>
                    <a:pt x="5146" y="61"/>
                  </a:lnTo>
                  <a:lnTo>
                    <a:pt x="5313" y="71"/>
                  </a:lnTo>
                  <a:lnTo>
                    <a:pt x="5480" y="81"/>
                  </a:lnTo>
                  <a:lnTo>
                    <a:pt x="5647" y="92"/>
                  </a:lnTo>
                  <a:lnTo>
                    <a:pt x="5667" y="94"/>
                  </a:lnTo>
                  <a:lnTo>
                    <a:pt x="5686" y="98"/>
                  </a:lnTo>
                  <a:lnTo>
                    <a:pt x="5706" y="101"/>
                  </a:lnTo>
                  <a:lnTo>
                    <a:pt x="5725" y="104"/>
                  </a:lnTo>
                  <a:lnTo>
                    <a:pt x="5744" y="110"/>
                  </a:lnTo>
                  <a:lnTo>
                    <a:pt x="5762" y="116"/>
                  </a:lnTo>
                  <a:lnTo>
                    <a:pt x="5781" y="122"/>
                  </a:lnTo>
                  <a:lnTo>
                    <a:pt x="5798" y="130"/>
                  </a:lnTo>
                  <a:lnTo>
                    <a:pt x="5816" y="138"/>
                  </a:lnTo>
                  <a:lnTo>
                    <a:pt x="5832" y="147"/>
                  </a:lnTo>
                  <a:lnTo>
                    <a:pt x="5849" y="156"/>
                  </a:lnTo>
                  <a:lnTo>
                    <a:pt x="5865" y="166"/>
                  </a:lnTo>
                  <a:lnTo>
                    <a:pt x="5880" y="177"/>
                  </a:lnTo>
                  <a:lnTo>
                    <a:pt x="5895" y="188"/>
                  </a:lnTo>
                  <a:lnTo>
                    <a:pt x="5909" y="200"/>
                  </a:lnTo>
                  <a:lnTo>
                    <a:pt x="5923" y="213"/>
                  </a:lnTo>
                  <a:lnTo>
                    <a:pt x="5935" y="226"/>
                  </a:lnTo>
                  <a:lnTo>
                    <a:pt x="5947" y="239"/>
                  </a:lnTo>
                  <a:lnTo>
                    <a:pt x="5960" y="254"/>
                  </a:lnTo>
                  <a:lnTo>
                    <a:pt x="5971" y="269"/>
                  </a:lnTo>
                  <a:lnTo>
                    <a:pt x="5981" y="284"/>
                  </a:lnTo>
                  <a:lnTo>
                    <a:pt x="5990" y="301"/>
                  </a:lnTo>
                  <a:lnTo>
                    <a:pt x="5999" y="316"/>
                  </a:lnTo>
                  <a:lnTo>
                    <a:pt x="6006" y="333"/>
                  </a:lnTo>
                  <a:lnTo>
                    <a:pt x="6013" y="351"/>
                  </a:lnTo>
                  <a:lnTo>
                    <a:pt x="6020" y="369"/>
                  </a:lnTo>
                  <a:lnTo>
                    <a:pt x="6025" y="386"/>
                  </a:lnTo>
                  <a:lnTo>
                    <a:pt x="6030" y="405"/>
                  </a:lnTo>
                  <a:lnTo>
                    <a:pt x="6033" y="424"/>
                  </a:lnTo>
                  <a:lnTo>
                    <a:pt x="6035" y="443"/>
                  </a:lnTo>
                  <a:lnTo>
                    <a:pt x="6036" y="463"/>
                  </a:lnTo>
                  <a:lnTo>
                    <a:pt x="6038" y="482"/>
                  </a:lnTo>
                  <a:lnTo>
                    <a:pt x="6038" y="1907"/>
                  </a:lnTo>
                  <a:lnTo>
                    <a:pt x="6036" y="1927"/>
                  </a:lnTo>
                  <a:lnTo>
                    <a:pt x="6035" y="1947"/>
                  </a:lnTo>
                  <a:lnTo>
                    <a:pt x="6033" y="1966"/>
                  </a:lnTo>
                  <a:lnTo>
                    <a:pt x="6030" y="1985"/>
                  </a:lnTo>
                  <a:lnTo>
                    <a:pt x="6025" y="2004"/>
                  </a:lnTo>
                  <a:lnTo>
                    <a:pt x="6020" y="2021"/>
                  </a:lnTo>
                  <a:lnTo>
                    <a:pt x="6013" y="2039"/>
                  </a:lnTo>
                  <a:lnTo>
                    <a:pt x="6006" y="2057"/>
                  </a:lnTo>
                  <a:lnTo>
                    <a:pt x="5999" y="2074"/>
                  </a:lnTo>
                  <a:lnTo>
                    <a:pt x="5990" y="2091"/>
                  </a:lnTo>
                  <a:lnTo>
                    <a:pt x="5981" y="2106"/>
                  </a:lnTo>
                  <a:lnTo>
                    <a:pt x="5971" y="2122"/>
                  </a:lnTo>
                  <a:lnTo>
                    <a:pt x="5960" y="2137"/>
                  </a:lnTo>
                  <a:lnTo>
                    <a:pt x="5947" y="2152"/>
                  </a:lnTo>
                  <a:lnTo>
                    <a:pt x="5935" y="2165"/>
                  </a:lnTo>
                  <a:lnTo>
                    <a:pt x="5923" y="2179"/>
                  </a:lnTo>
                  <a:lnTo>
                    <a:pt x="5909" y="2191"/>
                  </a:lnTo>
                  <a:lnTo>
                    <a:pt x="5895" y="2203"/>
                  </a:lnTo>
                  <a:lnTo>
                    <a:pt x="5880" y="2214"/>
                  </a:lnTo>
                  <a:lnTo>
                    <a:pt x="5865" y="2225"/>
                  </a:lnTo>
                  <a:lnTo>
                    <a:pt x="5849" y="2235"/>
                  </a:lnTo>
                  <a:lnTo>
                    <a:pt x="5832" y="2245"/>
                  </a:lnTo>
                  <a:lnTo>
                    <a:pt x="5816" y="2253"/>
                  </a:lnTo>
                  <a:lnTo>
                    <a:pt x="5799" y="2262"/>
                  </a:lnTo>
                  <a:lnTo>
                    <a:pt x="5781" y="2269"/>
                  </a:lnTo>
                  <a:lnTo>
                    <a:pt x="5762" y="2276"/>
                  </a:lnTo>
                  <a:lnTo>
                    <a:pt x="5744" y="2281"/>
                  </a:lnTo>
                  <a:lnTo>
                    <a:pt x="5725" y="2286"/>
                  </a:lnTo>
                  <a:lnTo>
                    <a:pt x="5706" y="2290"/>
                  </a:lnTo>
                  <a:lnTo>
                    <a:pt x="5686" y="2293"/>
                  </a:lnTo>
                  <a:lnTo>
                    <a:pt x="5667" y="2296"/>
                  </a:lnTo>
                  <a:lnTo>
                    <a:pt x="5647" y="2297"/>
                  </a:lnTo>
                  <a:lnTo>
                    <a:pt x="5321" y="2312"/>
                  </a:lnTo>
                  <a:lnTo>
                    <a:pt x="4994" y="2326"/>
                  </a:lnTo>
                  <a:lnTo>
                    <a:pt x="4666" y="2338"/>
                  </a:lnTo>
                  <a:lnTo>
                    <a:pt x="4339" y="2347"/>
                  </a:lnTo>
                  <a:lnTo>
                    <a:pt x="4011" y="2355"/>
                  </a:lnTo>
                  <a:lnTo>
                    <a:pt x="3683" y="2360"/>
                  </a:lnTo>
                  <a:lnTo>
                    <a:pt x="3355" y="2364"/>
                  </a:lnTo>
                  <a:lnTo>
                    <a:pt x="3027" y="2365"/>
                  </a:lnTo>
                  <a:lnTo>
                    <a:pt x="2698" y="2364"/>
                  </a:lnTo>
                  <a:lnTo>
                    <a:pt x="2369" y="2361"/>
                  </a:lnTo>
                  <a:lnTo>
                    <a:pt x="2040" y="2356"/>
                  </a:lnTo>
                  <a:lnTo>
                    <a:pt x="1710" y="2349"/>
                  </a:lnTo>
                  <a:lnTo>
                    <a:pt x="1381" y="2339"/>
                  </a:lnTo>
                  <a:lnTo>
                    <a:pt x="1050" y="2327"/>
                  </a:lnTo>
                  <a:lnTo>
                    <a:pt x="720" y="2313"/>
                  </a:lnTo>
                  <a:lnTo>
                    <a:pt x="389" y="2297"/>
                  </a:lnTo>
                  <a:lnTo>
                    <a:pt x="370" y="2296"/>
                  </a:lnTo>
                  <a:lnTo>
                    <a:pt x="350" y="2293"/>
                  </a:lnTo>
                  <a:lnTo>
                    <a:pt x="330" y="2290"/>
                  </a:lnTo>
                  <a:lnTo>
                    <a:pt x="311" y="2286"/>
                  </a:lnTo>
                  <a:lnTo>
                    <a:pt x="292" y="2281"/>
                  </a:lnTo>
                  <a:lnTo>
                    <a:pt x="274" y="2276"/>
                  </a:lnTo>
                  <a:lnTo>
                    <a:pt x="256" y="2269"/>
                  </a:lnTo>
                  <a:lnTo>
                    <a:pt x="239" y="2261"/>
                  </a:lnTo>
                  <a:lnTo>
                    <a:pt x="221" y="2253"/>
                  </a:lnTo>
                  <a:lnTo>
                    <a:pt x="204" y="2244"/>
                  </a:lnTo>
                  <a:lnTo>
                    <a:pt x="187" y="2235"/>
                  </a:lnTo>
                  <a:lnTo>
                    <a:pt x="172" y="2225"/>
                  </a:lnTo>
                  <a:lnTo>
                    <a:pt x="157" y="2214"/>
                  </a:lnTo>
                  <a:lnTo>
                    <a:pt x="142" y="2203"/>
                  </a:lnTo>
                  <a:lnTo>
                    <a:pt x="128" y="2191"/>
                  </a:lnTo>
                  <a:lnTo>
                    <a:pt x="114" y="2179"/>
                  </a:lnTo>
                  <a:lnTo>
                    <a:pt x="101" y="2165"/>
                  </a:lnTo>
                  <a:lnTo>
                    <a:pt x="89" y="2151"/>
                  </a:lnTo>
                  <a:lnTo>
                    <a:pt x="77" y="2136"/>
                  </a:lnTo>
                  <a:lnTo>
                    <a:pt x="67" y="2122"/>
                  </a:lnTo>
                  <a:lnTo>
                    <a:pt x="56" y="2106"/>
                  </a:lnTo>
                  <a:lnTo>
                    <a:pt x="47" y="2091"/>
                  </a:lnTo>
                  <a:lnTo>
                    <a:pt x="38" y="2074"/>
                  </a:lnTo>
                  <a:lnTo>
                    <a:pt x="30" y="2057"/>
                  </a:lnTo>
                  <a:lnTo>
                    <a:pt x="23" y="2039"/>
                  </a:lnTo>
                  <a:lnTo>
                    <a:pt x="17" y="2021"/>
                  </a:lnTo>
                  <a:lnTo>
                    <a:pt x="12" y="2004"/>
                  </a:lnTo>
                  <a:lnTo>
                    <a:pt x="8" y="1985"/>
                  </a:lnTo>
                  <a:lnTo>
                    <a:pt x="4" y="1966"/>
                  </a:lnTo>
                  <a:lnTo>
                    <a:pt x="1" y="1947"/>
                  </a:lnTo>
                  <a:lnTo>
                    <a:pt x="0" y="1927"/>
                  </a:lnTo>
                  <a:lnTo>
                    <a:pt x="0" y="1907"/>
                  </a:lnTo>
                  <a:lnTo>
                    <a:pt x="0" y="482"/>
                  </a:lnTo>
                  <a:lnTo>
                    <a:pt x="0" y="463"/>
                  </a:lnTo>
                  <a:lnTo>
                    <a:pt x="1" y="443"/>
                  </a:lnTo>
                  <a:lnTo>
                    <a:pt x="4" y="424"/>
                  </a:lnTo>
                  <a:lnTo>
                    <a:pt x="8" y="405"/>
                  </a:lnTo>
                  <a:lnTo>
                    <a:pt x="12" y="386"/>
                  </a:lnTo>
                  <a:lnTo>
                    <a:pt x="17" y="369"/>
                  </a:lnTo>
                  <a:lnTo>
                    <a:pt x="23" y="351"/>
                  </a:lnTo>
                  <a:lnTo>
                    <a:pt x="30" y="334"/>
                  </a:lnTo>
                  <a:lnTo>
                    <a:pt x="38" y="316"/>
                  </a:lnTo>
                  <a:lnTo>
                    <a:pt x="47" y="301"/>
                  </a:lnTo>
                  <a:lnTo>
                    <a:pt x="57" y="285"/>
                  </a:lnTo>
                  <a:lnTo>
                    <a:pt x="67" y="269"/>
                  </a:lnTo>
                  <a:lnTo>
                    <a:pt x="77" y="255"/>
                  </a:lnTo>
                  <a:lnTo>
                    <a:pt x="89" y="240"/>
                  </a:lnTo>
                  <a:lnTo>
                    <a:pt x="101" y="226"/>
                  </a:lnTo>
                  <a:lnTo>
                    <a:pt x="115" y="214"/>
                  </a:lnTo>
                  <a:lnTo>
                    <a:pt x="128" y="200"/>
                  </a:lnTo>
                  <a:lnTo>
                    <a:pt x="142" y="188"/>
                  </a:lnTo>
                  <a:lnTo>
                    <a:pt x="157" y="177"/>
                  </a:lnTo>
                  <a:lnTo>
                    <a:pt x="172" y="167"/>
                  </a:lnTo>
                  <a:lnTo>
                    <a:pt x="188" y="157"/>
                  </a:lnTo>
                  <a:lnTo>
                    <a:pt x="204" y="147"/>
                  </a:lnTo>
                  <a:lnTo>
                    <a:pt x="221" y="138"/>
                  </a:lnTo>
                  <a:lnTo>
                    <a:pt x="239" y="130"/>
                  </a:lnTo>
                  <a:lnTo>
                    <a:pt x="256" y="122"/>
                  </a:lnTo>
                  <a:lnTo>
                    <a:pt x="274" y="116"/>
                  </a:lnTo>
                  <a:lnTo>
                    <a:pt x="292" y="110"/>
                  </a:lnTo>
                  <a:lnTo>
                    <a:pt x="311" y="106"/>
                  </a:lnTo>
                  <a:lnTo>
                    <a:pt x="330" y="101"/>
                  </a:lnTo>
                  <a:lnTo>
                    <a:pt x="350" y="98"/>
                  </a:lnTo>
                  <a:lnTo>
                    <a:pt x="370" y="94"/>
                  </a:lnTo>
                  <a:lnTo>
                    <a:pt x="389" y="92"/>
                  </a:lnTo>
                  <a:close/>
                  <a:moveTo>
                    <a:pt x="2973" y="570"/>
                  </a:moveTo>
                  <a:lnTo>
                    <a:pt x="659" y="570"/>
                  </a:lnTo>
                  <a:lnTo>
                    <a:pt x="649" y="570"/>
                  </a:lnTo>
                  <a:lnTo>
                    <a:pt x="638" y="573"/>
                  </a:lnTo>
                  <a:lnTo>
                    <a:pt x="628" y="575"/>
                  </a:lnTo>
                  <a:lnTo>
                    <a:pt x="618" y="578"/>
                  </a:lnTo>
                  <a:lnTo>
                    <a:pt x="609" y="583"/>
                  </a:lnTo>
                  <a:lnTo>
                    <a:pt x="600" y="588"/>
                  </a:lnTo>
                  <a:lnTo>
                    <a:pt x="592" y="595"/>
                  </a:lnTo>
                  <a:lnTo>
                    <a:pt x="584" y="601"/>
                  </a:lnTo>
                  <a:lnTo>
                    <a:pt x="577" y="609"/>
                  </a:lnTo>
                  <a:lnTo>
                    <a:pt x="571" y="617"/>
                  </a:lnTo>
                  <a:lnTo>
                    <a:pt x="565" y="626"/>
                  </a:lnTo>
                  <a:lnTo>
                    <a:pt x="561" y="635"/>
                  </a:lnTo>
                  <a:lnTo>
                    <a:pt x="557" y="645"/>
                  </a:lnTo>
                  <a:lnTo>
                    <a:pt x="555" y="655"/>
                  </a:lnTo>
                  <a:lnTo>
                    <a:pt x="553" y="666"/>
                  </a:lnTo>
                  <a:lnTo>
                    <a:pt x="553" y="676"/>
                  </a:lnTo>
                  <a:lnTo>
                    <a:pt x="553" y="687"/>
                  </a:lnTo>
                  <a:lnTo>
                    <a:pt x="555" y="698"/>
                  </a:lnTo>
                  <a:lnTo>
                    <a:pt x="557" y="708"/>
                  </a:lnTo>
                  <a:lnTo>
                    <a:pt x="561" y="719"/>
                  </a:lnTo>
                  <a:lnTo>
                    <a:pt x="565" y="727"/>
                  </a:lnTo>
                  <a:lnTo>
                    <a:pt x="571" y="736"/>
                  </a:lnTo>
                  <a:lnTo>
                    <a:pt x="577" y="744"/>
                  </a:lnTo>
                  <a:lnTo>
                    <a:pt x="584" y="752"/>
                  </a:lnTo>
                  <a:lnTo>
                    <a:pt x="592" y="759"/>
                  </a:lnTo>
                  <a:lnTo>
                    <a:pt x="600" y="765"/>
                  </a:lnTo>
                  <a:lnTo>
                    <a:pt x="609" y="770"/>
                  </a:lnTo>
                  <a:lnTo>
                    <a:pt x="618" y="774"/>
                  </a:lnTo>
                  <a:lnTo>
                    <a:pt x="628" y="779"/>
                  </a:lnTo>
                  <a:lnTo>
                    <a:pt x="638" y="781"/>
                  </a:lnTo>
                  <a:lnTo>
                    <a:pt x="649" y="782"/>
                  </a:lnTo>
                  <a:lnTo>
                    <a:pt x="659" y="783"/>
                  </a:lnTo>
                  <a:lnTo>
                    <a:pt x="2973" y="783"/>
                  </a:lnTo>
                  <a:lnTo>
                    <a:pt x="2984" y="782"/>
                  </a:lnTo>
                  <a:lnTo>
                    <a:pt x="2994" y="781"/>
                  </a:lnTo>
                  <a:lnTo>
                    <a:pt x="3005" y="779"/>
                  </a:lnTo>
                  <a:lnTo>
                    <a:pt x="3014" y="774"/>
                  </a:lnTo>
                  <a:lnTo>
                    <a:pt x="3024" y="770"/>
                  </a:lnTo>
                  <a:lnTo>
                    <a:pt x="3033" y="765"/>
                  </a:lnTo>
                  <a:lnTo>
                    <a:pt x="3041" y="759"/>
                  </a:lnTo>
                  <a:lnTo>
                    <a:pt x="3049" y="752"/>
                  </a:lnTo>
                  <a:lnTo>
                    <a:pt x="3056" y="744"/>
                  </a:lnTo>
                  <a:lnTo>
                    <a:pt x="3061" y="736"/>
                  </a:lnTo>
                  <a:lnTo>
                    <a:pt x="3067" y="727"/>
                  </a:lnTo>
                  <a:lnTo>
                    <a:pt x="3071" y="719"/>
                  </a:lnTo>
                  <a:lnTo>
                    <a:pt x="3075" y="708"/>
                  </a:lnTo>
                  <a:lnTo>
                    <a:pt x="3078" y="698"/>
                  </a:lnTo>
                  <a:lnTo>
                    <a:pt x="3079" y="687"/>
                  </a:lnTo>
                  <a:lnTo>
                    <a:pt x="3080" y="676"/>
                  </a:lnTo>
                  <a:lnTo>
                    <a:pt x="3079" y="666"/>
                  </a:lnTo>
                  <a:lnTo>
                    <a:pt x="3078" y="655"/>
                  </a:lnTo>
                  <a:lnTo>
                    <a:pt x="3075" y="645"/>
                  </a:lnTo>
                  <a:lnTo>
                    <a:pt x="3071" y="635"/>
                  </a:lnTo>
                  <a:lnTo>
                    <a:pt x="3067" y="626"/>
                  </a:lnTo>
                  <a:lnTo>
                    <a:pt x="3061" y="617"/>
                  </a:lnTo>
                  <a:lnTo>
                    <a:pt x="3056" y="609"/>
                  </a:lnTo>
                  <a:lnTo>
                    <a:pt x="3049" y="601"/>
                  </a:lnTo>
                  <a:lnTo>
                    <a:pt x="3041" y="595"/>
                  </a:lnTo>
                  <a:lnTo>
                    <a:pt x="3033" y="588"/>
                  </a:lnTo>
                  <a:lnTo>
                    <a:pt x="3024" y="583"/>
                  </a:lnTo>
                  <a:lnTo>
                    <a:pt x="3014" y="578"/>
                  </a:lnTo>
                  <a:lnTo>
                    <a:pt x="3005" y="575"/>
                  </a:lnTo>
                  <a:lnTo>
                    <a:pt x="2994" y="573"/>
                  </a:lnTo>
                  <a:lnTo>
                    <a:pt x="2984" y="570"/>
                  </a:lnTo>
                  <a:lnTo>
                    <a:pt x="2973" y="570"/>
                  </a:lnTo>
                  <a:close/>
                  <a:moveTo>
                    <a:pt x="2973" y="930"/>
                  </a:moveTo>
                  <a:lnTo>
                    <a:pt x="2973" y="930"/>
                  </a:lnTo>
                  <a:lnTo>
                    <a:pt x="659" y="930"/>
                  </a:lnTo>
                  <a:lnTo>
                    <a:pt x="649" y="930"/>
                  </a:lnTo>
                  <a:lnTo>
                    <a:pt x="638" y="933"/>
                  </a:lnTo>
                  <a:lnTo>
                    <a:pt x="628" y="935"/>
                  </a:lnTo>
                  <a:lnTo>
                    <a:pt x="618" y="938"/>
                  </a:lnTo>
                  <a:lnTo>
                    <a:pt x="609" y="943"/>
                  </a:lnTo>
                  <a:lnTo>
                    <a:pt x="600" y="948"/>
                  </a:lnTo>
                  <a:lnTo>
                    <a:pt x="592" y="955"/>
                  </a:lnTo>
                  <a:lnTo>
                    <a:pt x="584" y="961"/>
                  </a:lnTo>
                  <a:lnTo>
                    <a:pt x="577" y="968"/>
                  </a:lnTo>
                  <a:lnTo>
                    <a:pt x="571" y="977"/>
                  </a:lnTo>
                  <a:lnTo>
                    <a:pt x="565" y="986"/>
                  </a:lnTo>
                  <a:lnTo>
                    <a:pt x="561" y="995"/>
                  </a:lnTo>
                  <a:lnTo>
                    <a:pt x="557" y="1005"/>
                  </a:lnTo>
                  <a:lnTo>
                    <a:pt x="555" y="1015"/>
                  </a:lnTo>
                  <a:lnTo>
                    <a:pt x="553" y="1025"/>
                  </a:lnTo>
                  <a:lnTo>
                    <a:pt x="553" y="1036"/>
                  </a:lnTo>
                  <a:lnTo>
                    <a:pt x="553" y="1047"/>
                  </a:lnTo>
                  <a:lnTo>
                    <a:pt x="555" y="1057"/>
                  </a:lnTo>
                  <a:lnTo>
                    <a:pt x="557" y="1068"/>
                  </a:lnTo>
                  <a:lnTo>
                    <a:pt x="561" y="1077"/>
                  </a:lnTo>
                  <a:lnTo>
                    <a:pt x="565" y="1087"/>
                  </a:lnTo>
                  <a:lnTo>
                    <a:pt x="571" y="1096"/>
                  </a:lnTo>
                  <a:lnTo>
                    <a:pt x="577" y="1104"/>
                  </a:lnTo>
                  <a:lnTo>
                    <a:pt x="584" y="1112"/>
                  </a:lnTo>
                  <a:lnTo>
                    <a:pt x="592" y="1119"/>
                  </a:lnTo>
                  <a:lnTo>
                    <a:pt x="600" y="1124"/>
                  </a:lnTo>
                  <a:lnTo>
                    <a:pt x="609" y="1130"/>
                  </a:lnTo>
                  <a:lnTo>
                    <a:pt x="618" y="1134"/>
                  </a:lnTo>
                  <a:lnTo>
                    <a:pt x="628" y="1138"/>
                  </a:lnTo>
                  <a:lnTo>
                    <a:pt x="638" y="1141"/>
                  </a:lnTo>
                  <a:lnTo>
                    <a:pt x="649" y="1142"/>
                  </a:lnTo>
                  <a:lnTo>
                    <a:pt x="659" y="1143"/>
                  </a:lnTo>
                  <a:lnTo>
                    <a:pt x="2973" y="1143"/>
                  </a:lnTo>
                  <a:lnTo>
                    <a:pt x="2984" y="1142"/>
                  </a:lnTo>
                  <a:lnTo>
                    <a:pt x="2994" y="1141"/>
                  </a:lnTo>
                  <a:lnTo>
                    <a:pt x="3005" y="1138"/>
                  </a:lnTo>
                  <a:lnTo>
                    <a:pt x="3014" y="1134"/>
                  </a:lnTo>
                  <a:lnTo>
                    <a:pt x="3024" y="1130"/>
                  </a:lnTo>
                  <a:lnTo>
                    <a:pt x="3033" y="1124"/>
                  </a:lnTo>
                  <a:lnTo>
                    <a:pt x="3041" y="1119"/>
                  </a:lnTo>
                  <a:lnTo>
                    <a:pt x="3049" y="1112"/>
                  </a:lnTo>
                  <a:lnTo>
                    <a:pt x="3056" y="1104"/>
                  </a:lnTo>
                  <a:lnTo>
                    <a:pt x="3061" y="1096"/>
                  </a:lnTo>
                  <a:lnTo>
                    <a:pt x="3067" y="1087"/>
                  </a:lnTo>
                  <a:lnTo>
                    <a:pt x="3071" y="1077"/>
                  </a:lnTo>
                  <a:lnTo>
                    <a:pt x="3075" y="1068"/>
                  </a:lnTo>
                  <a:lnTo>
                    <a:pt x="3078" y="1057"/>
                  </a:lnTo>
                  <a:lnTo>
                    <a:pt x="3079" y="1047"/>
                  </a:lnTo>
                  <a:lnTo>
                    <a:pt x="3080" y="1036"/>
                  </a:lnTo>
                  <a:lnTo>
                    <a:pt x="3079" y="1025"/>
                  </a:lnTo>
                  <a:lnTo>
                    <a:pt x="3078" y="1015"/>
                  </a:lnTo>
                  <a:lnTo>
                    <a:pt x="3075" y="1005"/>
                  </a:lnTo>
                  <a:lnTo>
                    <a:pt x="3071" y="995"/>
                  </a:lnTo>
                  <a:lnTo>
                    <a:pt x="3067" y="986"/>
                  </a:lnTo>
                  <a:lnTo>
                    <a:pt x="3061" y="977"/>
                  </a:lnTo>
                  <a:lnTo>
                    <a:pt x="3056" y="968"/>
                  </a:lnTo>
                  <a:lnTo>
                    <a:pt x="3049" y="961"/>
                  </a:lnTo>
                  <a:lnTo>
                    <a:pt x="3041" y="954"/>
                  </a:lnTo>
                  <a:lnTo>
                    <a:pt x="3033" y="948"/>
                  </a:lnTo>
                  <a:lnTo>
                    <a:pt x="3024" y="943"/>
                  </a:lnTo>
                  <a:lnTo>
                    <a:pt x="3014" y="938"/>
                  </a:lnTo>
                  <a:lnTo>
                    <a:pt x="3005" y="935"/>
                  </a:lnTo>
                  <a:lnTo>
                    <a:pt x="2994" y="933"/>
                  </a:lnTo>
                  <a:lnTo>
                    <a:pt x="2984" y="930"/>
                  </a:lnTo>
                  <a:lnTo>
                    <a:pt x="2973" y="930"/>
                  </a:lnTo>
                  <a:close/>
                  <a:moveTo>
                    <a:pt x="2973" y="1289"/>
                  </a:moveTo>
                  <a:lnTo>
                    <a:pt x="2973" y="1289"/>
                  </a:lnTo>
                  <a:lnTo>
                    <a:pt x="659" y="1289"/>
                  </a:lnTo>
                  <a:lnTo>
                    <a:pt x="649" y="1290"/>
                  </a:lnTo>
                  <a:lnTo>
                    <a:pt x="638" y="1291"/>
                  </a:lnTo>
                  <a:lnTo>
                    <a:pt x="628" y="1295"/>
                  </a:lnTo>
                  <a:lnTo>
                    <a:pt x="618" y="1298"/>
                  </a:lnTo>
                  <a:lnTo>
                    <a:pt x="609" y="1303"/>
                  </a:lnTo>
                  <a:lnTo>
                    <a:pt x="600" y="1308"/>
                  </a:lnTo>
                  <a:lnTo>
                    <a:pt x="592" y="1314"/>
                  </a:lnTo>
                  <a:lnTo>
                    <a:pt x="584" y="1320"/>
                  </a:lnTo>
                  <a:lnTo>
                    <a:pt x="577" y="1328"/>
                  </a:lnTo>
                  <a:lnTo>
                    <a:pt x="571" y="1337"/>
                  </a:lnTo>
                  <a:lnTo>
                    <a:pt x="565" y="1346"/>
                  </a:lnTo>
                  <a:lnTo>
                    <a:pt x="561" y="1355"/>
                  </a:lnTo>
                  <a:lnTo>
                    <a:pt x="557" y="1365"/>
                  </a:lnTo>
                  <a:lnTo>
                    <a:pt x="555" y="1375"/>
                  </a:lnTo>
                  <a:lnTo>
                    <a:pt x="553" y="1385"/>
                  </a:lnTo>
                  <a:lnTo>
                    <a:pt x="553" y="1396"/>
                  </a:lnTo>
                  <a:lnTo>
                    <a:pt x="553" y="1407"/>
                  </a:lnTo>
                  <a:lnTo>
                    <a:pt x="555" y="1417"/>
                  </a:lnTo>
                  <a:lnTo>
                    <a:pt x="557" y="1427"/>
                  </a:lnTo>
                  <a:lnTo>
                    <a:pt x="561" y="1437"/>
                  </a:lnTo>
                  <a:lnTo>
                    <a:pt x="565" y="1446"/>
                  </a:lnTo>
                  <a:lnTo>
                    <a:pt x="571" y="1455"/>
                  </a:lnTo>
                  <a:lnTo>
                    <a:pt x="577" y="1464"/>
                  </a:lnTo>
                  <a:lnTo>
                    <a:pt x="584" y="1471"/>
                  </a:lnTo>
                  <a:lnTo>
                    <a:pt x="592" y="1479"/>
                  </a:lnTo>
                  <a:lnTo>
                    <a:pt x="600" y="1484"/>
                  </a:lnTo>
                  <a:lnTo>
                    <a:pt x="609" y="1490"/>
                  </a:lnTo>
                  <a:lnTo>
                    <a:pt x="618" y="1494"/>
                  </a:lnTo>
                  <a:lnTo>
                    <a:pt x="628" y="1498"/>
                  </a:lnTo>
                  <a:lnTo>
                    <a:pt x="638" y="1501"/>
                  </a:lnTo>
                  <a:lnTo>
                    <a:pt x="649" y="1502"/>
                  </a:lnTo>
                  <a:lnTo>
                    <a:pt x="659" y="1502"/>
                  </a:lnTo>
                  <a:lnTo>
                    <a:pt x="2973" y="1502"/>
                  </a:lnTo>
                  <a:lnTo>
                    <a:pt x="2984" y="1502"/>
                  </a:lnTo>
                  <a:lnTo>
                    <a:pt x="2994" y="1501"/>
                  </a:lnTo>
                  <a:lnTo>
                    <a:pt x="3005" y="1498"/>
                  </a:lnTo>
                  <a:lnTo>
                    <a:pt x="3014" y="1494"/>
                  </a:lnTo>
                  <a:lnTo>
                    <a:pt x="3024" y="1490"/>
                  </a:lnTo>
                  <a:lnTo>
                    <a:pt x="3033" y="1484"/>
                  </a:lnTo>
                  <a:lnTo>
                    <a:pt x="3041" y="1479"/>
                  </a:lnTo>
                  <a:lnTo>
                    <a:pt x="3049" y="1471"/>
                  </a:lnTo>
                  <a:lnTo>
                    <a:pt x="3056" y="1464"/>
                  </a:lnTo>
                  <a:lnTo>
                    <a:pt x="3061" y="1455"/>
                  </a:lnTo>
                  <a:lnTo>
                    <a:pt x="3067" y="1446"/>
                  </a:lnTo>
                  <a:lnTo>
                    <a:pt x="3071" y="1437"/>
                  </a:lnTo>
                  <a:lnTo>
                    <a:pt x="3075" y="1427"/>
                  </a:lnTo>
                  <a:lnTo>
                    <a:pt x="3078" y="1417"/>
                  </a:lnTo>
                  <a:lnTo>
                    <a:pt x="3079" y="1407"/>
                  </a:lnTo>
                  <a:lnTo>
                    <a:pt x="3080" y="1396"/>
                  </a:lnTo>
                  <a:lnTo>
                    <a:pt x="3079" y="1385"/>
                  </a:lnTo>
                  <a:lnTo>
                    <a:pt x="3078" y="1375"/>
                  </a:lnTo>
                  <a:lnTo>
                    <a:pt x="3075" y="1365"/>
                  </a:lnTo>
                  <a:lnTo>
                    <a:pt x="3071" y="1355"/>
                  </a:lnTo>
                  <a:lnTo>
                    <a:pt x="3067" y="1346"/>
                  </a:lnTo>
                  <a:lnTo>
                    <a:pt x="3061" y="1337"/>
                  </a:lnTo>
                  <a:lnTo>
                    <a:pt x="3056" y="1328"/>
                  </a:lnTo>
                  <a:lnTo>
                    <a:pt x="3049" y="1320"/>
                  </a:lnTo>
                  <a:lnTo>
                    <a:pt x="3041" y="1314"/>
                  </a:lnTo>
                  <a:lnTo>
                    <a:pt x="3033" y="1308"/>
                  </a:lnTo>
                  <a:lnTo>
                    <a:pt x="3024" y="1303"/>
                  </a:lnTo>
                  <a:lnTo>
                    <a:pt x="3014" y="1298"/>
                  </a:lnTo>
                  <a:lnTo>
                    <a:pt x="3005" y="1295"/>
                  </a:lnTo>
                  <a:lnTo>
                    <a:pt x="2994" y="1291"/>
                  </a:lnTo>
                  <a:lnTo>
                    <a:pt x="2984" y="1290"/>
                  </a:lnTo>
                  <a:lnTo>
                    <a:pt x="2973" y="1289"/>
                  </a:lnTo>
                  <a:close/>
                  <a:moveTo>
                    <a:pt x="2973" y="1649"/>
                  </a:moveTo>
                  <a:lnTo>
                    <a:pt x="659" y="1649"/>
                  </a:lnTo>
                  <a:lnTo>
                    <a:pt x="649" y="1650"/>
                  </a:lnTo>
                  <a:lnTo>
                    <a:pt x="638" y="1651"/>
                  </a:lnTo>
                  <a:lnTo>
                    <a:pt x="628" y="1654"/>
                  </a:lnTo>
                  <a:lnTo>
                    <a:pt x="618" y="1658"/>
                  </a:lnTo>
                  <a:lnTo>
                    <a:pt x="609" y="1663"/>
                  </a:lnTo>
                  <a:lnTo>
                    <a:pt x="600" y="1668"/>
                  </a:lnTo>
                  <a:lnTo>
                    <a:pt x="592" y="1674"/>
                  </a:lnTo>
                  <a:lnTo>
                    <a:pt x="584" y="1680"/>
                  </a:lnTo>
                  <a:lnTo>
                    <a:pt x="577" y="1688"/>
                  </a:lnTo>
                  <a:lnTo>
                    <a:pt x="571" y="1696"/>
                  </a:lnTo>
                  <a:lnTo>
                    <a:pt x="565" y="1705"/>
                  </a:lnTo>
                  <a:lnTo>
                    <a:pt x="561" y="1715"/>
                  </a:lnTo>
                  <a:lnTo>
                    <a:pt x="557" y="1724"/>
                  </a:lnTo>
                  <a:lnTo>
                    <a:pt x="555" y="1734"/>
                  </a:lnTo>
                  <a:lnTo>
                    <a:pt x="553" y="1745"/>
                  </a:lnTo>
                  <a:lnTo>
                    <a:pt x="553" y="1756"/>
                  </a:lnTo>
                  <a:lnTo>
                    <a:pt x="553" y="1766"/>
                  </a:lnTo>
                  <a:lnTo>
                    <a:pt x="555" y="1777"/>
                  </a:lnTo>
                  <a:lnTo>
                    <a:pt x="557" y="1787"/>
                  </a:lnTo>
                  <a:lnTo>
                    <a:pt x="561" y="1797"/>
                  </a:lnTo>
                  <a:lnTo>
                    <a:pt x="565" y="1806"/>
                  </a:lnTo>
                  <a:lnTo>
                    <a:pt x="571" y="1815"/>
                  </a:lnTo>
                  <a:lnTo>
                    <a:pt x="577" y="1823"/>
                  </a:lnTo>
                  <a:lnTo>
                    <a:pt x="584" y="1831"/>
                  </a:lnTo>
                  <a:lnTo>
                    <a:pt x="592" y="1838"/>
                  </a:lnTo>
                  <a:lnTo>
                    <a:pt x="600" y="1844"/>
                  </a:lnTo>
                  <a:lnTo>
                    <a:pt x="609" y="1850"/>
                  </a:lnTo>
                  <a:lnTo>
                    <a:pt x="618" y="1854"/>
                  </a:lnTo>
                  <a:lnTo>
                    <a:pt x="628" y="1858"/>
                  </a:lnTo>
                  <a:lnTo>
                    <a:pt x="638" y="1860"/>
                  </a:lnTo>
                  <a:lnTo>
                    <a:pt x="649" y="1862"/>
                  </a:lnTo>
                  <a:lnTo>
                    <a:pt x="659" y="1862"/>
                  </a:lnTo>
                  <a:lnTo>
                    <a:pt x="2973" y="1862"/>
                  </a:lnTo>
                  <a:lnTo>
                    <a:pt x="2984" y="1862"/>
                  </a:lnTo>
                  <a:lnTo>
                    <a:pt x="2994" y="1860"/>
                  </a:lnTo>
                  <a:lnTo>
                    <a:pt x="3005" y="1858"/>
                  </a:lnTo>
                  <a:lnTo>
                    <a:pt x="3014" y="1854"/>
                  </a:lnTo>
                  <a:lnTo>
                    <a:pt x="3024" y="1850"/>
                  </a:lnTo>
                  <a:lnTo>
                    <a:pt x="3033" y="1844"/>
                  </a:lnTo>
                  <a:lnTo>
                    <a:pt x="3041" y="1838"/>
                  </a:lnTo>
                  <a:lnTo>
                    <a:pt x="3049" y="1831"/>
                  </a:lnTo>
                  <a:lnTo>
                    <a:pt x="3056" y="1823"/>
                  </a:lnTo>
                  <a:lnTo>
                    <a:pt x="3061" y="1815"/>
                  </a:lnTo>
                  <a:lnTo>
                    <a:pt x="3067" y="1806"/>
                  </a:lnTo>
                  <a:lnTo>
                    <a:pt x="3071" y="1797"/>
                  </a:lnTo>
                  <a:lnTo>
                    <a:pt x="3075" y="1787"/>
                  </a:lnTo>
                  <a:lnTo>
                    <a:pt x="3078" y="1777"/>
                  </a:lnTo>
                  <a:lnTo>
                    <a:pt x="3079" y="1766"/>
                  </a:lnTo>
                  <a:lnTo>
                    <a:pt x="3080" y="1756"/>
                  </a:lnTo>
                  <a:lnTo>
                    <a:pt x="3079" y="1745"/>
                  </a:lnTo>
                  <a:lnTo>
                    <a:pt x="3078" y="1734"/>
                  </a:lnTo>
                  <a:lnTo>
                    <a:pt x="3075" y="1724"/>
                  </a:lnTo>
                  <a:lnTo>
                    <a:pt x="3071" y="1715"/>
                  </a:lnTo>
                  <a:lnTo>
                    <a:pt x="3067" y="1705"/>
                  </a:lnTo>
                  <a:lnTo>
                    <a:pt x="3061" y="1696"/>
                  </a:lnTo>
                  <a:lnTo>
                    <a:pt x="3056" y="1688"/>
                  </a:lnTo>
                  <a:lnTo>
                    <a:pt x="3049" y="1680"/>
                  </a:lnTo>
                  <a:lnTo>
                    <a:pt x="3041" y="1674"/>
                  </a:lnTo>
                  <a:lnTo>
                    <a:pt x="3033" y="1668"/>
                  </a:lnTo>
                  <a:lnTo>
                    <a:pt x="3024" y="1663"/>
                  </a:lnTo>
                  <a:lnTo>
                    <a:pt x="3014" y="1658"/>
                  </a:lnTo>
                  <a:lnTo>
                    <a:pt x="3005" y="1654"/>
                  </a:lnTo>
                  <a:lnTo>
                    <a:pt x="2994" y="1651"/>
                  </a:lnTo>
                  <a:lnTo>
                    <a:pt x="2984" y="1650"/>
                  </a:lnTo>
                  <a:lnTo>
                    <a:pt x="2973" y="1649"/>
                  </a:lnTo>
                  <a:close/>
                  <a:moveTo>
                    <a:pt x="4498" y="70"/>
                  </a:moveTo>
                  <a:lnTo>
                    <a:pt x="4498" y="70"/>
                  </a:lnTo>
                  <a:lnTo>
                    <a:pt x="4470" y="70"/>
                  </a:lnTo>
                  <a:lnTo>
                    <a:pt x="4442" y="71"/>
                  </a:lnTo>
                  <a:lnTo>
                    <a:pt x="4414" y="73"/>
                  </a:lnTo>
                  <a:lnTo>
                    <a:pt x="4387" y="75"/>
                  </a:lnTo>
                  <a:lnTo>
                    <a:pt x="4359" y="79"/>
                  </a:lnTo>
                  <a:lnTo>
                    <a:pt x="4332" y="82"/>
                  </a:lnTo>
                  <a:lnTo>
                    <a:pt x="4304" y="87"/>
                  </a:lnTo>
                  <a:lnTo>
                    <a:pt x="4277" y="92"/>
                  </a:lnTo>
                  <a:lnTo>
                    <a:pt x="4251" y="98"/>
                  </a:lnTo>
                  <a:lnTo>
                    <a:pt x="4225" y="104"/>
                  </a:lnTo>
                  <a:lnTo>
                    <a:pt x="4198" y="111"/>
                  </a:lnTo>
                  <a:lnTo>
                    <a:pt x="4173" y="119"/>
                  </a:lnTo>
                  <a:lnTo>
                    <a:pt x="4122" y="136"/>
                  </a:lnTo>
                  <a:lnTo>
                    <a:pt x="4072" y="156"/>
                  </a:lnTo>
                  <a:lnTo>
                    <a:pt x="4024" y="178"/>
                  </a:lnTo>
                  <a:lnTo>
                    <a:pt x="3976" y="201"/>
                  </a:lnTo>
                  <a:lnTo>
                    <a:pt x="3931" y="228"/>
                  </a:lnTo>
                  <a:lnTo>
                    <a:pt x="3886" y="257"/>
                  </a:lnTo>
                  <a:lnTo>
                    <a:pt x="3844" y="287"/>
                  </a:lnTo>
                  <a:lnTo>
                    <a:pt x="3802" y="320"/>
                  </a:lnTo>
                  <a:lnTo>
                    <a:pt x="3762" y="354"/>
                  </a:lnTo>
                  <a:lnTo>
                    <a:pt x="3724" y="390"/>
                  </a:lnTo>
                  <a:lnTo>
                    <a:pt x="3689" y="428"/>
                  </a:lnTo>
                  <a:lnTo>
                    <a:pt x="3654" y="468"/>
                  </a:lnTo>
                  <a:lnTo>
                    <a:pt x="3621" y="509"/>
                  </a:lnTo>
                  <a:lnTo>
                    <a:pt x="3591" y="552"/>
                  </a:lnTo>
                  <a:lnTo>
                    <a:pt x="3563" y="597"/>
                  </a:lnTo>
                  <a:lnTo>
                    <a:pt x="3536" y="643"/>
                  </a:lnTo>
                  <a:lnTo>
                    <a:pt x="3512" y="690"/>
                  </a:lnTo>
                  <a:lnTo>
                    <a:pt x="3490" y="737"/>
                  </a:lnTo>
                  <a:lnTo>
                    <a:pt x="3470" y="788"/>
                  </a:lnTo>
                  <a:lnTo>
                    <a:pt x="3454" y="839"/>
                  </a:lnTo>
                  <a:lnTo>
                    <a:pt x="3446" y="865"/>
                  </a:lnTo>
                  <a:lnTo>
                    <a:pt x="3438" y="890"/>
                  </a:lnTo>
                  <a:lnTo>
                    <a:pt x="3432" y="917"/>
                  </a:lnTo>
                  <a:lnTo>
                    <a:pt x="3426" y="944"/>
                  </a:lnTo>
                  <a:lnTo>
                    <a:pt x="3421" y="970"/>
                  </a:lnTo>
                  <a:lnTo>
                    <a:pt x="3417" y="997"/>
                  </a:lnTo>
                  <a:lnTo>
                    <a:pt x="3412" y="1025"/>
                  </a:lnTo>
                  <a:lnTo>
                    <a:pt x="3409" y="1052"/>
                  </a:lnTo>
                  <a:lnTo>
                    <a:pt x="3407" y="1080"/>
                  </a:lnTo>
                  <a:lnTo>
                    <a:pt x="3406" y="1108"/>
                  </a:lnTo>
                  <a:lnTo>
                    <a:pt x="3404" y="1135"/>
                  </a:lnTo>
                  <a:lnTo>
                    <a:pt x="3403" y="1164"/>
                  </a:lnTo>
                  <a:lnTo>
                    <a:pt x="3404" y="1192"/>
                  </a:lnTo>
                  <a:lnTo>
                    <a:pt x="3406" y="1220"/>
                  </a:lnTo>
                  <a:lnTo>
                    <a:pt x="3407" y="1248"/>
                  </a:lnTo>
                  <a:lnTo>
                    <a:pt x="3409" y="1276"/>
                  </a:lnTo>
                  <a:lnTo>
                    <a:pt x="3412" y="1304"/>
                  </a:lnTo>
                  <a:lnTo>
                    <a:pt x="3417" y="1330"/>
                  </a:lnTo>
                  <a:lnTo>
                    <a:pt x="3421" y="1357"/>
                  </a:lnTo>
                  <a:lnTo>
                    <a:pt x="3426" y="1384"/>
                  </a:lnTo>
                  <a:lnTo>
                    <a:pt x="3432" y="1411"/>
                  </a:lnTo>
                  <a:lnTo>
                    <a:pt x="3438" y="1437"/>
                  </a:lnTo>
                  <a:lnTo>
                    <a:pt x="3446" y="1463"/>
                  </a:lnTo>
                  <a:lnTo>
                    <a:pt x="3454" y="1489"/>
                  </a:lnTo>
                  <a:lnTo>
                    <a:pt x="3470" y="1540"/>
                  </a:lnTo>
                  <a:lnTo>
                    <a:pt x="3490" y="1590"/>
                  </a:lnTo>
                  <a:lnTo>
                    <a:pt x="3512" y="1638"/>
                  </a:lnTo>
                  <a:lnTo>
                    <a:pt x="3536" y="1685"/>
                  </a:lnTo>
                  <a:lnTo>
                    <a:pt x="3563" y="1732"/>
                  </a:lnTo>
                  <a:lnTo>
                    <a:pt x="3591" y="1775"/>
                  </a:lnTo>
                  <a:lnTo>
                    <a:pt x="3621" y="1819"/>
                  </a:lnTo>
                  <a:lnTo>
                    <a:pt x="3654" y="1860"/>
                  </a:lnTo>
                  <a:lnTo>
                    <a:pt x="3689" y="1900"/>
                  </a:lnTo>
                  <a:lnTo>
                    <a:pt x="3724" y="1938"/>
                  </a:lnTo>
                  <a:lnTo>
                    <a:pt x="3762" y="1974"/>
                  </a:lnTo>
                  <a:lnTo>
                    <a:pt x="3802" y="2008"/>
                  </a:lnTo>
                  <a:lnTo>
                    <a:pt x="3844" y="2040"/>
                  </a:lnTo>
                  <a:lnTo>
                    <a:pt x="3886" y="2072"/>
                  </a:lnTo>
                  <a:lnTo>
                    <a:pt x="3931" y="2099"/>
                  </a:lnTo>
                  <a:lnTo>
                    <a:pt x="3976" y="2126"/>
                  </a:lnTo>
                  <a:lnTo>
                    <a:pt x="4024" y="2150"/>
                  </a:lnTo>
                  <a:lnTo>
                    <a:pt x="4072" y="2172"/>
                  </a:lnTo>
                  <a:lnTo>
                    <a:pt x="4122" y="2192"/>
                  </a:lnTo>
                  <a:lnTo>
                    <a:pt x="4173" y="2209"/>
                  </a:lnTo>
                  <a:lnTo>
                    <a:pt x="4198" y="2216"/>
                  </a:lnTo>
                  <a:lnTo>
                    <a:pt x="4225" y="2223"/>
                  </a:lnTo>
                  <a:lnTo>
                    <a:pt x="4251" y="2230"/>
                  </a:lnTo>
                  <a:lnTo>
                    <a:pt x="4277" y="2235"/>
                  </a:lnTo>
                  <a:lnTo>
                    <a:pt x="4304" y="2241"/>
                  </a:lnTo>
                  <a:lnTo>
                    <a:pt x="4332" y="2245"/>
                  </a:lnTo>
                  <a:lnTo>
                    <a:pt x="4359" y="2249"/>
                  </a:lnTo>
                  <a:lnTo>
                    <a:pt x="4387" y="2252"/>
                  </a:lnTo>
                  <a:lnTo>
                    <a:pt x="4414" y="2254"/>
                  </a:lnTo>
                  <a:lnTo>
                    <a:pt x="4442" y="2257"/>
                  </a:lnTo>
                  <a:lnTo>
                    <a:pt x="4470" y="2258"/>
                  </a:lnTo>
                  <a:lnTo>
                    <a:pt x="4498" y="2258"/>
                  </a:lnTo>
                  <a:lnTo>
                    <a:pt x="4526" y="2258"/>
                  </a:lnTo>
                  <a:lnTo>
                    <a:pt x="4555" y="2257"/>
                  </a:lnTo>
                  <a:lnTo>
                    <a:pt x="4583" y="2254"/>
                  </a:lnTo>
                  <a:lnTo>
                    <a:pt x="4610" y="2252"/>
                  </a:lnTo>
                  <a:lnTo>
                    <a:pt x="4637" y="2249"/>
                  </a:lnTo>
                  <a:lnTo>
                    <a:pt x="4665" y="2245"/>
                  </a:lnTo>
                  <a:lnTo>
                    <a:pt x="4692" y="2241"/>
                  </a:lnTo>
                  <a:lnTo>
                    <a:pt x="4719" y="2235"/>
                  </a:lnTo>
                  <a:lnTo>
                    <a:pt x="4746" y="2230"/>
                  </a:lnTo>
                  <a:lnTo>
                    <a:pt x="4771" y="2223"/>
                  </a:lnTo>
                  <a:lnTo>
                    <a:pt x="4798" y="2216"/>
                  </a:lnTo>
                  <a:lnTo>
                    <a:pt x="4824" y="2209"/>
                  </a:lnTo>
                  <a:lnTo>
                    <a:pt x="4875" y="2192"/>
                  </a:lnTo>
                  <a:lnTo>
                    <a:pt x="4924" y="2172"/>
                  </a:lnTo>
                  <a:lnTo>
                    <a:pt x="4973" y="2150"/>
                  </a:lnTo>
                  <a:lnTo>
                    <a:pt x="5020" y="2126"/>
                  </a:lnTo>
                  <a:lnTo>
                    <a:pt x="5065" y="2099"/>
                  </a:lnTo>
                  <a:lnTo>
                    <a:pt x="5110" y="2072"/>
                  </a:lnTo>
                  <a:lnTo>
                    <a:pt x="5152" y="2040"/>
                  </a:lnTo>
                  <a:lnTo>
                    <a:pt x="5195" y="2008"/>
                  </a:lnTo>
                  <a:lnTo>
                    <a:pt x="5234" y="1974"/>
                  </a:lnTo>
                  <a:lnTo>
                    <a:pt x="5272" y="1938"/>
                  </a:lnTo>
                  <a:lnTo>
                    <a:pt x="5308" y="1900"/>
                  </a:lnTo>
                  <a:lnTo>
                    <a:pt x="5343" y="1860"/>
                  </a:lnTo>
                  <a:lnTo>
                    <a:pt x="5375" y="1819"/>
                  </a:lnTo>
                  <a:lnTo>
                    <a:pt x="5405" y="1775"/>
                  </a:lnTo>
                  <a:lnTo>
                    <a:pt x="5434" y="1732"/>
                  </a:lnTo>
                  <a:lnTo>
                    <a:pt x="5460" y="1685"/>
                  </a:lnTo>
                  <a:lnTo>
                    <a:pt x="5485" y="1638"/>
                  </a:lnTo>
                  <a:lnTo>
                    <a:pt x="5507" y="1590"/>
                  </a:lnTo>
                  <a:lnTo>
                    <a:pt x="5526" y="1540"/>
                  </a:lnTo>
                  <a:lnTo>
                    <a:pt x="5544" y="1489"/>
                  </a:lnTo>
                  <a:lnTo>
                    <a:pt x="5552" y="1463"/>
                  </a:lnTo>
                  <a:lnTo>
                    <a:pt x="5558" y="1437"/>
                  </a:lnTo>
                  <a:lnTo>
                    <a:pt x="5565" y="1411"/>
                  </a:lnTo>
                  <a:lnTo>
                    <a:pt x="5570" y="1384"/>
                  </a:lnTo>
                  <a:lnTo>
                    <a:pt x="5575" y="1357"/>
                  </a:lnTo>
                  <a:lnTo>
                    <a:pt x="5579" y="1330"/>
                  </a:lnTo>
                  <a:lnTo>
                    <a:pt x="5584" y="1304"/>
                  </a:lnTo>
                  <a:lnTo>
                    <a:pt x="5587" y="1276"/>
                  </a:lnTo>
                  <a:lnTo>
                    <a:pt x="5589" y="1248"/>
                  </a:lnTo>
                  <a:lnTo>
                    <a:pt x="5592" y="1220"/>
                  </a:lnTo>
                  <a:lnTo>
                    <a:pt x="5592" y="1192"/>
                  </a:lnTo>
                  <a:lnTo>
                    <a:pt x="5593" y="1164"/>
                  </a:lnTo>
                  <a:lnTo>
                    <a:pt x="5592" y="1135"/>
                  </a:lnTo>
                  <a:lnTo>
                    <a:pt x="5592" y="1108"/>
                  </a:lnTo>
                  <a:lnTo>
                    <a:pt x="5589" y="1080"/>
                  </a:lnTo>
                  <a:lnTo>
                    <a:pt x="5587" y="1052"/>
                  </a:lnTo>
                  <a:lnTo>
                    <a:pt x="5584" y="1025"/>
                  </a:lnTo>
                  <a:lnTo>
                    <a:pt x="5579" y="997"/>
                  </a:lnTo>
                  <a:lnTo>
                    <a:pt x="5575" y="970"/>
                  </a:lnTo>
                  <a:lnTo>
                    <a:pt x="5570" y="944"/>
                  </a:lnTo>
                  <a:lnTo>
                    <a:pt x="5565" y="917"/>
                  </a:lnTo>
                  <a:lnTo>
                    <a:pt x="5558" y="890"/>
                  </a:lnTo>
                  <a:lnTo>
                    <a:pt x="5552" y="865"/>
                  </a:lnTo>
                  <a:lnTo>
                    <a:pt x="5544" y="839"/>
                  </a:lnTo>
                  <a:lnTo>
                    <a:pt x="5526" y="788"/>
                  </a:lnTo>
                  <a:lnTo>
                    <a:pt x="5507" y="737"/>
                  </a:lnTo>
                  <a:lnTo>
                    <a:pt x="5485" y="690"/>
                  </a:lnTo>
                  <a:lnTo>
                    <a:pt x="5460" y="643"/>
                  </a:lnTo>
                  <a:lnTo>
                    <a:pt x="5434" y="597"/>
                  </a:lnTo>
                  <a:lnTo>
                    <a:pt x="5405" y="552"/>
                  </a:lnTo>
                  <a:lnTo>
                    <a:pt x="5375" y="509"/>
                  </a:lnTo>
                  <a:lnTo>
                    <a:pt x="5343" y="468"/>
                  </a:lnTo>
                  <a:lnTo>
                    <a:pt x="5308" y="428"/>
                  </a:lnTo>
                  <a:lnTo>
                    <a:pt x="5272" y="390"/>
                  </a:lnTo>
                  <a:lnTo>
                    <a:pt x="5234" y="354"/>
                  </a:lnTo>
                  <a:lnTo>
                    <a:pt x="5195" y="320"/>
                  </a:lnTo>
                  <a:lnTo>
                    <a:pt x="5152" y="287"/>
                  </a:lnTo>
                  <a:lnTo>
                    <a:pt x="5110" y="257"/>
                  </a:lnTo>
                  <a:lnTo>
                    <a:pt x="5065" y="228"/>
                  </a:lnTo>
                  <a:lnTo>
                    <a:pt x="5020" y="201"/>
                  </a:lnTo>
                  <a:lnTo>
                    <a:pt x="4973" y="178"/>
                  </a:lnTo>
                  <a:lnTo>
                    <a:pt x="4924" y="156"/>
                  </a:lnTo>
                  <a:lnTo>
                    <a:pt x="4875" y="136"/>
                  </a:lnTo>
                  <a:lnTo>
                    <a:pt x="4824" y="119"/>
                  </a:lnTo>
                  <a:lnTo>
                    <a:pt x="4798" y="111"/>
                  </a:lnTo>
                  <a:lnTo>
                    <a:pt x="4771" y="104"/>
                  </a:lnTo>
                  <a:lnTo>
                    <a:pt x="4746" y="98"/>
                  </a:lnTo>
                  <a:lnTo>
                    <a:pt x="4719" y="92"/>
                  </a:lnTo>
                  <a:lnTo>
                    <a:pt x="4692" y="87"/>
                  </a:lnTo>
                  <a:lnTo>
                    <a:pt x="4665" y="82"/>
                  </a:lnTo>
                  <a:lnTo>
                    <a:pt x="4637" y="79"/>
                  </a:lnTo>
                  <a:lnTo>
                    <a:pt x="4610" y="75"/>
                  </a:lnTo>
                  <a:lnTo>
                    <a:pt x="4583" y="73"/>
                  </a:lnTo>
                  <a:lnTo>
                    <a:pt x="4555" y="71"/>
                  </a:lnTo>
                  <a:lnTo>
                    <a:pt x="4526" y="70"/>
                  </a:lnTo>
                  <a:lnTo>
                    <a:pt x="4498" y="70"/>
                  </a:lnTo>
                  <a:close/>
                  <a:moveTo>
                    <a:pt x="4977" y="684"/>
                  </a:moveTo>
                  <a:lnTo>
                    <a:pt x="4977" y="684"/>
                  </a:lnTo>
                  <a:lnTo>
                    <a:pt x="4954" y="662"/>
                  </a:lnTo>
                  <a:lnTo>
                    <a:pt x="4929" y="641"/>
                  </a:lnTo>
                  <a:lnTo>
                    <a:pt x="4904" y="620"/>
                  </a:lnTo>
                  <a:lnTo>
                    <a:pt x="4877" y="601"/>
                  </a:lnTo>
                  <a:lnTo>
                    <a:pt x="4850" y="584"/>
                  </a:lnTo>
                  <a:lnTo>
                    <a:pt x="4821" y="568"/>
                  </a:lnTo>
                  <a:lnTo>
                    <a:pt x="4792" y="552"/>
                  </a:lnTo>
                  <a:lnTo>
                    <a:pt x="4762" y="539"/>
                  </a:lnTo>
                  <a:lnTo>
                    <a:pt x="4731" y="527"/>
                  </a:lnTo>
                  <a:lnTo>
                    <a:pt x="4700" y="517"/>
                  </a:lnTo>
                  <a:lnTo>
                    <a:pt x="4668" y="507"/>
                  </a:lnTo>
                  <a:lnTo>
                    <a:pt x="4635" y="500"/>
                  </a:lnTo>
                  <a:lnTo>
                    <a:pt x="4602" y="493"/>
                  </a:lnTo>
                  <a:lnTo>
                    <a:pt x="4567" y="489"/>
                  </a:lnTo>
                  <a:lnTo>
                    <a:pt x="4533" y="487"/>
                  </a:lnTo>
                  <a:lnTo>
                    <a:pt x="4498" y="486"/>
                  </a:lnTo>
                  <a:lnTo>
                    <a:pt x="4464" y="487"/>
                  </a:lnTo>
                  <a:lnTo>
                    <a:pt x="4429" y="489"/>
                  </a:lnTo>
                  <a:lnTo>
                    <a:pt x="4394" y="493"/>
                  </a:lnTo>
                  <a:lnTo>
                    <a:pt x="4362" y="500"/>
                  </a:lnTo>
                  <a:lnTo>
                    <a:pt x="4329" y="507"/>
                  </a:lnTo>
                  <a:lnTo>
                    <a:pt x="4296" y="517"/>
                  </a:lnTo>
                  <a:lnTo>
                    <a:pt x="4265" y="527"/>
                  </a:lnTo>
                  <a:lnTo>
                    <a:pt x="4234" y="539"/>
                  </a:lnTo>
                  <a:lnTo>
                    <a:pt x="4204" y="552"/>
                  </a:lnTo>
                  <a:lnTo>
                    <a:pt x="4175" y="568"/>
                  </a:lnTo>
                  <a:lnTo>
                    <a:pt x="4147" y="584"/>
                  </a:lnTo>
                  <a:lnTo>
                    <a:pt x="4119" y="601"/>
                  </a:lnTo>
                  <a:lnTo>
                    <a:pt x="4092" y="620"/>
                  </a:lnTo>
                  <a:lnTo>
                    <a:pt x="4067" y="641"/>
                  </a:lnTo>
                  <a:lnTo>
                    <a:pt x="4042" y="662"/>
                  </a:lnTo>
                  <a:lnTo>
                    <a:pt x="4019" y="684"/>
                  </a:lnTo>
                  <a:lnTo>
                    <a:pt x="3996" y="708"/>
                  </a:lnTo>
                  <a:lnTo>
                    <a:pt x="3975" y="733"/>
                  </a:lnTo>
                  <a:lnTo>
                    <a:pt x="3955" y="759"/>
                  </a:lnTo>
                  <a:lnTo>
                    <a:pt x="3936" y="784"/>
                  </a:lnTo>
                  <a:lnTo>
                    <a:pt x="3918" y="812"/>
                  </a:lnTo>
                  <a:lnTo>
                    <a:pt x="3902" y="841"/>
                  </a:lnTo>
                  <a:lnTo>
                    <a:pt x="3887" y="870"/>
                  </a:lnTo>
                  <a:lnTo>
                    <a:pt x="3874" y="900"/>
                  </a:lnTo>
                  <a:lnTo>
                    <a:pt x="3862" y="930"/>
                  </a:lnTo>
                  <a:lnTo>
                    <a:pt x="3850" y="963"/>
                  </a:lnTo>
                  <a:lnTo>
                    <a:pt x="3841" y="995"/>
                  </a:lnTo>
                  <a:lnTo>
                    <a:pt x="3834" y="1027"/>
                  </a:lnTo>
                  <a:lnTo>
                    <a:pt x="3828" y="1061"/>
                  </a:lnTo>
                  <a:lnTo>
                    <a:pt x="3824" y="1094"/>
                  </a:lnTo>
                  <a:lnTo>
                    <a:pt x="3821" y="1129"/>
                  </a:lnTo>
                  <a:lnTo>
                    <a:pt x="3820" y="1164"/>
                  </a:lnTo>
                  <a:lnTo>
                    <a:pt x="3821" y="1199"/>
                  </a:lnTo>
                  <a:lnTo>
                    <a:pt x="3824" y="1233"/>
                  </a:lnTo>
                  <a:lnTo>
                    <a:pt x="3828" y="1267"/>
                  </a:lnTo>
                  <a:lnTo>
                    <a:pt x="3834" y="1300"/>
                  </a:lnTo>
                  <a:lnTo>
                    <a:pt x="3841" y="1334"/>
                  </a:lnTo>
                  <a:lnTo>
                    <a:pt x="3850" y="1365"/>
                  </a:lnTo>
                  <a:lnTo>
                    <a:pt x="3862" y="1397"/>
                  </a:lnTo>
                  <a:lnTo>
                    <a:pt x="3874" y="1427"/>
                  </a:lnTo>
                  <a:lnTo>
                    <a:pt x="3887" y="1457"/>
                  </a:lnTo>
                  <a:lnTo>
                    <a:pt x="3902" y="1486"/>
                  </a:lnTo>
                  <a:lnTo>
                    <a:pt x="3918" y="1515"/>
                  </a:lnTo>
                  <a:lnTo>
                    <a:pt x="3936" y="1543"/>
                  </a:lnTo>
                  <a:lnTo>
                    <a:pt x="3955" y="1569"/>
                  </a:lnTo>
                  <a:lnTo>
                    <a:pt x="3975" y="1595"/>
                  </a:lnTo>
                  <a:lnTo>
                    <a:pt x="3996" y="1619"/>
                  </a:lnTo>
                  <a:lnTo>
                    <a:pt x="4019" y="1644"/>
                  </a:lnTo>
                  <a:lnTo>
                    <a:pt x="4042" y="1666"/>
                  </a:lnTo>
                  <a:lnTo>
                    <a:pt x="4067" y="1687"/>
                  </a:lnTo>
                  <a:lnTo>
                    <a:pt x="4092" y="1707"/>
                  </a:lnTo>
                  <a:lnTo>
                    <a:pt x="4119" y="1726"/>
                  </a:lnTo>
                  <a:lnTo>
                    <a:pt x="4147" y="1744"/>
                  </a:lnTo>
                  <a:lnTo>
                    <a:pt x="4175" y="1760"/>
                  </a:lnTo>
                  <a:lnTo>
                    <a:pt x="4204" y="1775"/>
                  </a:lnTo>
                  <a:lnTo>
                    <a:pt x="4234" y="1788"/>
                  </a:lnTo>
                  <a:lnTo>
                    <a:pt x="4265" y="1801"/>
                  </a:lnTo>
                  <a:lnTo>
                    <a:pt x="4296" y="1811"/>
                  </a:lnTo>
                  <a:lnTo>
                    <a:pt x="4329" y="1821"/>
                  </a:lnTo>
                  <a:lnTo>
                    <a:pt x="4362" y="1828"/>
                  </a:lnTo>
                  <a:lnTo>
                    <a:pt x="4394" y="1834"/>
                  </a:lnTo>
                  <a:lnTo>
                    <a:pt x="4429" y="1839"/>
                  </a:lnTo>
                  <a:lnTo>
                    <a:pt x="4464" y="1841"/>
                  </a:lnTo>
                  <a:lnTo>
                    <a:pt x="4498" y="1842"/>
                  </a:lnTo>
                  <a:lnTo>
                    <a:pt x="4533" y="1841"/>
                  </a:lnTo>
                  <a:lnTo>
                    <a:pt x="4567" y="1839"/>
                  </a:lnTo>
                  <a:lnTo>
                    <a:pt x="4602" y="1834"/>
                  </a:lnTo>
                  <a:lnTo>
                    <a:pt x="4635" y="1828"/>
                  </a:lnTo>
                  <a:lnTo>
                    <a:pt x="4668" y="1821"/>
                  </a:lnTo>
                  <a:lnTo>
                    <a:pt x="4700" y="1811"/>
                  </a:lnTo>
                  <a:lnTo>
                    <a:pt x="4731" y="1801"/>
                  </a:lnTo>
                  <a:lnTo>
                    <a:pt x="4762" y="1788"/>
                  </a:lnTo>
                  <a:lnTo>
                    <a:pt x="4792" y="1775"/>
                  </a:lnTo>
                  <a:lnTo>
                    <a:pt x="4821" y="1760"/>
                  </a:lnTo>
                  <a:lnTo>
                    <a:pt x="4850" y="1744"/>
                  </a:lnTo>
                  <a:lnTo>
                    <a:pt x="4877" y="1726"/>
                  </a:lnTo>
                  <a:lnTo>
                    <a:pt x="4904" y="1707"/>
                  </a:lnTo>
                  <a:lnTo>
                    <a:pt x="4929" y="1687"/>
                  </a:lnTo>
                  <a:lnTo>
                    <a:pt x="4954" y="1666"/>
                  </a:lnTo>
                  <a:lnTo>
                    <a:pt x="4977" y="1644"/>
                  </a:lnTo>
                  <a:lnTo>
                    <a:pt x="5000" y="1619"/>
                  </a:lnTo>
                  <a:lnTo>
                    <a:pt x="5021" y="1595"/>
                  </a:lnTo>
                  <a:lnTo>
                    <a:pt x="5041" y="1569"/>
                  </a:lnTo>
                  <a:lnTo>
                    <a:pt x="5060" y="1543"/>
                  </a:lnTo>
                  <a:lnTo>
                    <a:pt x="5078" y="1515"/>
                  </a:lnTo>
                  <a:lnTo>
                    <a:pt x="5094" y="1486"/>
                  </a:lnTo>
                  <a:lnTo>
                    <a:pt x="5109" y="1457"/>
                  </a:lnTo>
                  <a:lnTo>
                    <a:pt x="5122" y="1427"/>
                  </a:lnTo>
                  <a:lnTo>
                    <a:pt x="5135" y="1397"/>
                  </a:lnTo>
                  <a:lnTo>
                    <a:pt x="5146" y="1365"/>
                  </a:lnTo>
                  <a:lnTo>
                    <a:pt x="5155" y="1334"/>
                  </a:lnTo>
                  <a:lnTo>
                    <a:pt x="5162" y="1300"/>
                  </a:lnTo>
                  <a:lnTo>
                    <a:pt x="5168" y="1267"/>
                  </a:lnTo>
                  <a:lnTo>
                    <a:pt x="5172" y="1233"/>
                  </a:lnTo>
                  <a:lnTo>
                    <a:pt x="5175" y="1199"/>
                  </a:lnTo>
                  <a:lnTo>
                    <a:pt x="5176" y="1164"/>
                  </a:lnTo>
                  <a:lnTo>
                    <a:pt x="5175" y="1129"/>
                  </a:lnTo>
                  <a:lnTo>
                    <a:pt x="5172" y="1094"/>
                  </a:lnTo>
                  <a:lnTo>
                    <a:pt x="5168" y="1061"/>
                  </a:lnTo>
                  <a:lnTo>
                    <a:pt x="5162" y="1027"/>
                  </a:lnTo>
                  <a:lnTo>
                    <a:pt x="5155" y="995"/>
                  </a:lnTo>
                  <a:lnTo>
                    <a:pt x="5146" y="963"/>
                  </a:lnTo>
                  <a:lnTo>
                    <a:pt x="5135" y="930"/>
                  </a:lnTo>
                  <a:lnTo>
                    <a:pt x="5122" y="900"/>
                  </a:lnTo>
                  <a:lnTo>
                    <a:pt x="5109" y="870"/>
                  </a:lnTo>
                  <a:lnTo>
                    <a:pt x="5094" y="841"/>
                  </a:lnTo>
                  <a:lnTo>
                    <a:pt x="5078" y="812"/>
                  </a:lnTo>
                  <a:lnTo>
                    <a:pt x="5060" y="784"/>
                  </a:lnTo>
                  <a:lnTo>
                    <a:pt x="5041" y="759"/>
                  </a:lnTo>
                  <a:lnTo>
                    <a:pt x="5021" y="733"/>
                  </a:lnTo>
                  <a:lnTo>
                    <a:pt x="5000" y="708"/>
                  </a:lnTo>
                  <a:lnTo>
                    <a:pt x="4977" y="684"/>
                  </a:lnTo>
                  <a:close/>
                  <a:moveTo>
                    <a:pt x="4749" y="2473"/>
                  </a:moveTo>
                  <a:lnTo>
                    <a:pt x="4749" y="2940"/>
                  </a:lnTo>
                  <a:lnTo>
                    <a:pt x="5139" y="2940"/>
                  </a:lnTo>
                  <a:lnTo>
                    <a:pt x="5253" y="2456"/>
                  </a:lnTo>
                  <a:lnTo>
                    <a:pt x="5001" y="2465"/>
                  </a:lnTo>
                  <a:lnTo>
                    <a:pt x="4749" y="2473"/>
                  </a:lnTo>
                  <a:close/>
                  <a:moveTo>
                    <a:pt x="1187" y="2473"/>
                  </a:moveTo>
                  <a:lnTo>
                    <a:pt x="1187" y="2940"/>
                  </a:lnTo>
                  <a:lnTo>
                    <a:pt x="797" y="2940"/>
                  </a:lnTo>
                  <a:lnTo>
                    <a:pt x="683" y="2456"/>
                  </a:lnTo>
                  <a:lnTo>
                    <a:pt x="935" y="2465"/>
                  </a:lnTo>
                  <a:lnTo>
                    <a:pt x="1187" y="24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30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  <p:bldP spid="46" grpId="0"/>
      <p:bldP spid="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0" y="52512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下标索引方式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7628A0A-E100-4FA8-9BB3-2F48580F8F22}"/>
              </a:ext>
            </a:extLst>
          </p:cNvPr>
          <p:cNvGrpSpPr/>
          <p:nvPr/>
        </p:nvGrpSpPr>
        <p:grpSpPr>
          <a:xfrm>
            <a:off x="4538249" y="2207055"/>
            <a:ext cx="1524000" cy="1524000"/>
            <a:chOff x="4538249" y="1807005"/>
            <a:chExt cx="1524000" cy="1524000"/>
          </a:xfrm>
        </p:grpSpPr>
        <p:sp>
          <p:nvSpPr>
            <p:cNvPr id="5" name="泪滴形 4">
              <a:extLst>
                <a:ext uri="{FF2B5EF4-FFF2-40B4-BE49-F238E27FC236}">
                  <a16:creationId xmlns:a16="http://schemas.microsoft.com/office/drawing/2014/main" id="{833147A2-4A19-467E-AF0D-A0DC95FA95D3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314850-95C9-4C36-B5C4-65728E853F9B}"/>
                </a:ext>
              </a:extLst>
            </p:cNvPr>
            <p:cNvSpPr/>
            <p:nvPr/>
          </p:nvSpPr>
          <p:spPr>
            <a:xfrm>
              <a:off x="4597803" y="2173471"/>
              <a:ext cx="141577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从前向后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索引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67CC659-A0F8-4166-8490-17AC01518EEB}"/>
              </a:ext>
            </a:extLst>
          </p:cNvPr>
          <p:cNvGrpSpPr/>
          <p:nvPr/>
        </p:nvGrpSpPr>
        <p:grpSpPr>
          <a:xfrm>
            <a:off x="6157773" y="1685556"/>
            <a:ext cx="1524000" cy="1524000"/>
            <a:chOff x="6157773" y="1285506"/>
            <a:chExt cx="1524000" cy="1524000"/>
          </a:xfrm>
        </p:grpSpPr>
        <p:sp>
          <p:nvSpPr>
            <p:cNvPr id="20" name="泪滴形 19">
              <a:extLst>
                <a:ext uri="{FF2B5EF4-FFF2-40B4-BE49-F238E27FC236}">
                  <a16:creationId xmlns:a16="http://schemas.microsoft.com/office/drawing/2014/main" id="{0540F78F-460F-4653-B229-6A303F9BF97C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19304BF-55C1-4D63-B60B-D490BEB6CEE4}"/>
                </a:ext>
              </a:extLst>
            </p:cNvPr>
            <p:cNvSpPr/>
            <p:nvPr/>
          </p:nvSpPr>
          <p:spPr>
            <a:xfrm>
              <a:off x="6211887" y="1862840"/>
              <a:ext cx="141577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从后向前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索引</a:t>
              </a: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E035C0F-0ED7-4214-AFD4-98F2C130CF04}"/>
              </a:ext>
            </a:extLst>
          </p:cNvPr>
          <p:cNvCxnSpPr>
            <a:cxnSpLocks/>
          </p:cNvCxnSpPr>
          <p:nvPr/>
        </p:nvCxnSpPr>
        <p:spPr>
          <a:xfrm flipH="1" flipV="1">
            <a:off x="1924050" y="298902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DFAAC37-0C73-4B50-AAA1-2C5BC65180AE}"/>
              </a:ext>
            </a:extLst>
          </p:cNvPr>
          <p:cNvCxnSpPr>
            <a:cxnSpLocks/>
          </p:cNvCxnSpPr>
          <p:nvPr/>
        </p:nvCxnSpPr>
        <p:spPr>
          <a:xfrm flipV="1">
            <a:off x="7717527" y="2509657"/>
            <a:ext cx="2874273" cy="1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B6D9B5E-2019-47CB-97B0-831A94C2474E}"/>
              </a:ext>
            </a:extLst>
          </p:cNvPr>
          <p:cNvSpPr/>
          <p:nvPr/>
        </p:nvSpPr>
        <p:spPr>
          <a:xfrm>
            <a:off x="1945446" y="3209556"/>
            <a:ext cx="25570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个字符的下标为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，其他字符的下标是前一字符的下标增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FAFBBD9-80FE-4808-9317-CA455F1708FB}"/>
              </a:ext>
            </a:extLst>
          </p:cNvPr>
          <p:cNvSpPr/>
          <p:nvPr/>
        </p:nvSpPr>
        <p:spPr>
          <a:xfrm>
            <a:off x="7637234" y="2804353"/>
            <a:ext cx="28742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从后向前索引方式中，最后一个字符的下标为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-1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，其他字符的下标是后一字符的下标减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FE6D9AA-E94B-4387-AB8A-0E9F399C89E9}"/>
              </a:ext>
            </a:extLst>
          </p:cNvPr>
          <p:cNvGrpSpPr/>
          <p:nvPr/>
        </p:nvGrpSpPr>
        <p:grpSpPr>
          <a:xfrm>
            <a:off x="1325056" y="5038040"/>
            <a:ext cx="9773662" cy="906135"/>
            <a:chOff x="-8553" y="2593913"/>
            <a:chExt cx="1864069" cy="1096904"/>
          </a:xfrm>
        </p:grpSpPr>
        <p:sp>
          <p:nvSpPr>
            <p:cNvPr id="14" name="圆角矩形 32">
              <a:extLst>
                <a:ext uri="{FF2B5EF4-FFF2-40B4-BE49-F238E27FC236}">
                  <a16:creationId xmlns:a16="http://schemas.microsoft.com/office/drawing/2014/main" id="{CC6B0A0D-39FC-4FC9-810D-1FD3F9B85B8D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02CC4E6-42B8-493E-9F6C-501B29D9810D}"/>
                </a:ext>
              </a:extLst>
            </p:cNvPr>
            <p:cNvSpPr txBox="1"/>
            <p:nvPr/>
          </p:nvSpPr>
          <p:spPr>
            <a:xfrm>
              <a:off x="51567" y="2634598"/>
              <a:ext cx="1741979" cy="1005942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在截取子串时，既可以只使用某一种下标索引方式，也可以同时使用两种下标索引方式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23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下标索引方式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2800982B-B7B0-4CD9-BC6E-0E09E4DA4E06}"/>
              </a:ext>
            </a:extLst>
          </p:cNvPr>
          <p:cNvGraphicFramePr>
            <a:graphicFrameLocks noGrp="1"/>
          </p:cNvGraphicFramePr>
          <p:nvPr/>
        </p:nvGraphicFramePr>
        <p:xfrm>
          <a:off x="350395" y="1866900"/>
          <a:ext cx="11491211" cy="2877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6410">
                  <a:extLst>
                    <a:ext uri="{9D8B030D-6E8A-4147-A177-3AD203B41FA5}">
                      <a16:colId xmlns:a16="http://schemas.microsoft.com/office/drawing/2014/main" val="749697795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393269591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3157076300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3267852910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3729174721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1756176549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2871904298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1254582276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3161268005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1067616129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4078639844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945646125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3737426483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1952056992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2975826709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2998088631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1342206160"/>
                    </a:ext>
                  </a:extLst>
                </a:gridCol>
                <a:gridCol w="596753">
                  <a:extLst>
                    <a:ext uri="{9D8B030D-6E8A-4147-A177-3AD203B41FA5}">
                      <a16:colId xmlns:a16="http://schemas.microsoft.com/office/drawing/2014/main" val="2610905530"/>
                    </a:ext>
                  </a:extLst>
                </a:gridCol>
              </a:tblGrid>
              <a:tr h="9592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字符串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欢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迎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学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习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P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y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t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h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o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n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语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言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程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序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设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计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！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95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97800"/>
                  </a:ext>
                </a:extLst>
              </a:tr>
              <a:tr h="9592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从前向后</a:t>
                      </a:r>
                      <a:endParaRPr lang="en-US" alt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索引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4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5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8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9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10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11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12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13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14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15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16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0237696"/>
                  </a:ext>
                </a:extLst>
              </a:tr>
              <a:tr h="9592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从后向前</a:t>
                      </a:r>
                      <a:endParaRPr lang="en-US" alt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索引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-17</a:t>
                      </a:r>
                      <a:endParaRPr lang="zh-CN" sz="16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-16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-15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-14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-13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-12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-11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-10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-9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-8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-7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-6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-5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-4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-3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-2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-1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120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57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下标索引方式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456072" y="1629301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2066286" y="2195974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s='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欢迎学习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语言程序设计！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210936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88526" y="2210928"/>
            <a:ext cx="9625451" cy="652709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DF7B1F-5F85-4329-868A-40B9E312FA57}"/>
              </a:ext>
            </a:extLst>
          </p:cNvPr>
          <p:cNvGrpSpPr/>
          <p:nvPr/>
        </p:nvGrpSpPr>
        <p:grpSpPr>
          <a:xfrm>
            <a:off x="836354" y="167073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7C3EA08-641D-4238-B293-868E026B5345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19" name="Freeform 138">
                <a:extLst>
                  <a:ext uri="{FF2B5EF4-FFF2-40B4-BE49-F238E27FC236}">
                    <a16:creationId xmlns:a16="http://schemas.microsoft.com/office/drawing/2014/main" id="{28DD5A09-2419-452C-B173-000D1E0BF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37">
                <a:extLst>
                  <a:ext uri="{FF2B5EF4-FFF2-40B4-BE49-F238E27FC236}">
                    <a16:creationId xmlns:a16="http://schemas.microsoft.com/office/drawing/2014/main" id="{2D80D8B5-8258-4680-A645-0C8CA457F3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38">
                <a:extLst>
                  <a:ext uri="{FF2B5EF4-FFF2-40B4-BE49-F238E27FC236}">
                    <a16:creationId xmlns:a16="http://schemas.microsoft.com/office/drawing/2014/main" id="{7438A8E0-1EAC-49C2-8F6E-B0D9F6868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39">
                <a:extLst>
                  <a:ext uri="{FF2B5EF4-FFF2-40B4-BE49-F238E27FC236}">
                    <a16:creationId xmlns:a16="http://schemas.microsoft.com/office/drawing/2014/main" id="{3A97066D-7DEB-4C0F-BC46-638901D92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40">
                <a:extLst>
                  <a:ext uri="{FF2B5EF4-FFF2-40B4-BE49-F238E27FC236}">
                    <a16:creationId xmlns:a16="http://schemas.microsoft.com/office/drawing/2014/main" id="{C59EB290-539B-4FEE-96CB-82C00759D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:a16="http://schemas.microsoft.com/office/drawing/2014/main" id="{9A4636D2-88CD-4851-8D9D-F93B8A4088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0375E4F1-424B-41BE-A740-D56AC274E807}"/>
              </a:ext>
            </a:extLst>
          </p:cNvPr>
          <p:cNvSpPr/>
          <p:nvPr/>
        </p:nvSpPr>
        <p:spPr>
          <a:xfrm>
            <a:off x="2487007" y="3148397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796A91-D9B3-4BB9-B8D7-EBCAD60F741C}"/>
              </a:ext>
            </a:extLst>
          </p:cNvPr>
          <p:cNvSpPr/>
          <p:nvPr/>
        </p:nvSpPr>
        <p:spPr>
          <a:xfrm>
            <a:off x="2066286" y="3661400"/>
            <a:ext cx="946434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print(s[2:4]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输出“学习”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87F9C31-D2D3-49D3-95EC-B76B0F97E972}"/>
              </a:ext>
            </a:extLst>
          </p:cNvPr>
          <p:cNvCxnSpPr>
            <a:cxnSpLocks/>
          </p:cNvCxnSpPr>
          <p:nvPr/>
        </p:nvCxnSpPr>
        <p:spPr>
          <a:xfrm>
            <a:off x="1781207" y="3628463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KSO_Shape">
            <a:extLst>
              <a:ext uri="{FF2B5EF4-FFF2-40B4-BE49-F238E27FC236}">
                <a16:creationId xmlns:a16="http://schemas.microsoft.com/office/drawing/2014/main" id="{9F71DD44-AA98-40D5-9B5E-BCA2482A1C0B}"/>
              </a:ext>
            </a:extLst>
          </p:cNvPr>
          <p:cNvSpPr/>
          <p:nvPr/>
        </p:nvSpPr>
        <p:spPr>
          <a:xfrm>
            <a:off x="1788526" y="3730024"/>
            <a:ext cx="9625451" cy="604818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269FF1-89B5-4B81-91A1-7D8206E0F9DE}"/>
              </a:ext>
            </a:extLst>
          </p:cNvPr>
          <p:cNvGrpSpPr/>
          <p:nvPr/>
        </p:nvGrpSpPr>
        <p:grpSpPr>
          <a:xfrm>
            <a:off x="836354" y="3189826"/>
            <a:ext cx="877274" cy="877274"/>
            <a:chOff x="871427" y="3593162"/>
            <a:chExt cx="877274" cy="877274"/>
          </a:xfrm>
        </p:grpSpPr>
        <p:sp>
          <p:nvSpPr>
            <p:cNvPr id="26" name="Oval 4011">
              <a:extLst>
                <a:ext uri="{FF2B5EF4-FFF2-40B4-BE49-F238E27FC236}">
                  <a16:creationId xmlns:a16="http://schemas.microsoft.com/office/drawing/2014/main" id="{24490DC1-5DE8-4E9D-95AF-102C4BBBD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27" y="3593162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EA0F4850-1D4D-4097-BDBC-B51F36D32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08" y="3705225"/>
              <a:ext cx="693638" cy="679765"/>
            </a:xfrm>
            <a:custGeom>
              <a:avLst/>
              <a:gdLst>
                <a:gd name="T0" fmla="*/ 2166826 w 3073399"/>
                <a:gd name="T1" fmla="*/ 1987218 h 3009901"/>
                <a:gd name="T2" fmla="*/ 2210027 w 3073399"/>
                <a:gd name="T3" fmla="*/ 2130672 h 3009901"/>
                <a:gd name="T4" fmla="*/ 2105838 w 3073399"/>
                <a:gd name="T5" fmla="*/ 2235088 h 3009901"/>
                <a:gd name="T6" fmla="*/ 2217333 w 3073399"/>
                <a:gd name="T7" fmla="*/ 2248101 h 3009901"/>
                <a:gd name="T8" fmla="*/ 3043858 w 3073399"/>
                <a:gd name="T9" fmla="*/ 2189069 h 3009901"/>
                <a:gd name="T10" fmla="*/ 3067364 w 3073399"/>
                <a:gd name="T11" fmla="*/ 2325540 h 3009901"/>
                <a:gd name="T12" fmla="*/ 2986681 w 3073399"/>
                <a:gd name="T13" fmla="*/ 2419166 h 3009901"/>
                <a:gd name="T14" fmla="*/ 1073158 w 3073399"/>
                <a:gd name="T15" fmla="*/ 2720355 h 3009901"/>
                <a:gd name="T16" fmla="*/ 622407 w 3073399"/>
                <a:gd name="T17" fmla="*/ 1982922 h 3009901"/>
                <a:gd name="T18" fmla="*/ 593524 w 3073399"/>
                <a:gd name="T19" fmla="*/ 2101163 h 3009901"/>
                <a:gd name="T20" fmla="*/ 682077 w 3073399"/>
                <a:gd name="T21" fmla="*/ 2181579 h 3009901"/>
                <a:gd name="T22" fmla="*/ 796338 w 3073399"/>
                <a:gd name="T23" fmla="*/ 2140894 h 3009901"/>
                <a:gd name="T24" fmla="*/ 814112 w 3073399"/>
                <a:gd name="T25" fmla="*/ 2020111 h 3009901"/>
                <a:gd name="T26" fmla="*/ 717625 w 3073399"/>
                <a:gd name="T27" fmla="*/ 1948912 h 3009901"/>
                <a:gd name="T28" fmla="*/ 1746106 w 3073399"/>
                <a:gd name="T29" fmla="*/ 1195455 h 3009901"/>
                <a:gd name="T30" fmla="*/ 1690575 w 3073399"/>
                <a:gd name="T31" fmla="*/ 1270442 h 3009901"/>
                <a:gd name="T32" fmla="*/ 1789578 w 3073399"/>
                <a:gd name="T33" fmla="*/ 1411202 h 3009901"/>
                <a:gd name="T34" fmla="*/ 1748644 w 3073399"/>
                <a:gd name="T35" fmla="*/ 1427725 h 3009901"/>
                <a:gd name="T36" fmla="*/ 1655353 w 3073399"/>
                <a:gd name="T37" fmla="*/ 1411838 h 3009901"/>
                <a:gd name="T38" fmla="*/ 1855264 w 3073399"/>
                <a:gd name="T39" fmla="*/ 1493815 h 3009901"/>
                <a:gd name="T40" fmla="*/ 1893342 w 3073399"/>
                <a:gd name="T41" fmla="*/ 1417875 h 3009901"/>
                <a:gd name="T42" fmla="*/ 1804492 w 3073399"/>
                <a:gd name="T43" fmla="*/ 1289824 h 3009901"/>
                <a:gd name="T44" fmla="*/ 1850821 w 3073399"/>
                <a:gd name="T45" fmla="*/ 1265040 h 3009901"/>
                <a:gd name="T46" fmla="*/ 1937132 w 3073399"/>
                <a:gd name="T47" fmla="*/ 1279021 h 3009901"/>
                <a:gd name="T48" fmla="*/ 1996153 w 3073399"/>
                <a:gd name="T49" fmla="*/ 1165905 h 3009901"/>
                <a:gd name="T50" fmla="*/ 2009481 w 3073399"/>
                <a:gd name="T51" fmla="*/ 1399128 h 3009901"/>
                <a:gd name="T52" fmla="*/ 1870178 w 3073399"/>
                <a:gd name="T53" fmla="*/ 1586279 h 3009901"/>
                <a:gd name="T54" fmla="*/ 2244614 w 3073399"/>
                <a:gd name="T55" fmla="*/ 1785503 h 3009901"/>
                <a:gd name="T56" fmla="*/ 2319819 w 3073399"/>
                <a:gd name="T57" fmla="*/ 1729263 h 3009901"/>
                <a:gd name="T58" fmla="*/ 2426438 w 3073399"/>
                <a:gd name="T59" fmla="*/ 1356550 h 3009901"/>
                <a:gd name="T60" fmla="*/ 2403591 w 3073399"/>
                <a:gd name="T61" fmla="*/ 1267900 h 3009901"/>
                <a:gd name="T62" fmla="*/ 1379920 w 3073399"/>
                <a:gd name="T63" fmla="*/ 892963 h 3009901"/>
                <a:gd name="T64" fmla="*/ 1113054 w 3073399"/>
                <a:gd name="T65" fmla="*/ 1215790 h 3009901"/>
                <a:gd name="T66" fmla="*/ 1167633 w 3073399"/>
                <a:gd name="T67" fmla="*/ 1294273 h 3009901"/>
                <a:gd name="T68" fmla="*/ 1620448 w 3073399"/>
                <a:gd name="T69" fmla="*/ 1557682 h 3009901"/>
                <a:gd name="T70" fmla="*/ 1567138 w 3073399"/>
                <a:gd name="T71" fmla="*/ 1336533 h 3009901"/>
                <a:gd name="T72" fmla="*/ 1690258 w 3073399"/>
                <a:gd name="T73" fmla="*/ 1125551 h 3009901"/>
                <a:gd name="T74" fmla="*/ 1630284 w 3073399"/>
                <a:gd name="T75" fmla="*/ 966044 h 3009901"/>
                <a:gd name="T76" fmla="*/ 1977749 w 3073399"/>
                <a:gd name="T77" fmla="*/ 1016565 h 3009901"/>
                <a:gd name="T78" fmla="*/ 2126889 w 3073399"/>
                <a:gd name="T79" fmla="*/ 1849370 h 3009901"/>
                <a:gd name="T80" fmla="*/ 1114324 w 3073399"/>
                <a:gd name="T81" fmla="*/ 1422959 h 3009901"/>
                <a:gd name="T82" fmla="*/ 2261492 w 3073399"/>
                <a:gd name="T83" fmla="*/ 424657 h 3009901"/>
                <a:gd name="T84" fmla="*/ 2387119 w 3073399"/>
                <a:gd name="T85" fmla="*/ 478017 h 3009901"/>
                <a:gd name="T86" fmla="*/ 2378236 w 3073399"/>
                <a:gd name="T87" fmla="*/ 506603 h 3009901"/>
                <a:gd name="T88" fmla="*/ 2367450 w 3073399"/>
                <a:gd name="T89" fmla="*/ 546940 h 3009901"/>
                <a:gd name="T90" fmla="*/ 2465477 w 3073399"/>
                <a:gd name="T91" fmla="*/ 453243 h 3009901"/>
                <a:gd name="T92" fmla="*/ 2342705 w 3073399"/>
                <a:gd name="T93" fmla="*/ 411635 h 3009901"/>
                <a:gd name="T94" fmla="*/ 2369671 w 3073399"/>
                <a:gd name="T95" fmla="*/ 410999 h 3009901"/>
                <a:gd name="T96" fmla="*/ 2357616 w 3073399"/>
                <a:gd name="T97" fmla="*/ 340488 h 3009901"/>
                <a:gd name="T98" fmla="*/ 1928390 w 3073399"/>
                <a:gd name="T99" fmla="*/ 431009 h 3009901"/>
                <a:gd name="T100" fmla="*/ 2026417 w 3073399"/>
                <a:gd name="T101" fmla="*/ 723854 h 3009901"/>
                <a:gd name="T102" fmla="*/ 2325892 w 3073399"/>
                <a:gd name="T103" fmla="*/ 621581 h 3009901"/>
                <a:gd name="T104" fmla="*/ 2220251 w 3073399"/>
                <a:gd name="T105" fmla="*/ 500886 h 3009901"/>
                <a:gd name="T106" fmla="*/ 2218982 w 3073399"/>
                <a:gd name="T107" fmla="*/ 333500 h 3009901"/>
                <a:gd name="T108" fmla="*/ 2343340 w 3073399"/>
                <a:gd name="T109" fmla="*/ 248696 h 3009901"/>
                <a:gd name="T110" fmla="*/ 2472774 w 3073399"/>
                <a:gd name="T111" fmla="*/ 328101 h 3009901"/>
                <a:gd name="T112" fmla="*/ 2524801 w 3073399"/>
                <a:gd name="T113" fmla="*/ 488181 h 3009901"/>
                <a:gd name="T114" fmla="*/ 2639008 w 3073399"/>
                <a:gd name="T115" fmla="*/ 537094 h 3009901"/>
                <a:gd name="T116" fmla="*/ 2841724 w 3073399"/>
                <a:gd name="T117" fmla="*/ 369391 h 3009901"/>
                <a:gd name="T118" fmla="*/ 2931186 w 3073399"/>
                <a:gd name="T119" fmla="*/ 467218 h 3009901"/>
                <a:gd name="T120" fmla="*/ 2221520 w 3073399"/>
                <a:gd name="T121" fmla="*/ 758157 h 3009901"/>
                <a:gd name="T122" fmla="*/ 2156168 w 3073399"/>
                <a:gd name="T123" fmla="*/ 242661 h 3009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73399" h="3009901">
                  <a:moveTo>
                    <a:pt x="1055687" y="1949450"/>
                  </a:moveTo>
                  <a:lnTo>
                    <a:pt x="1078240" y="1949450"/>
                  </a:lnTo>
                  <a:lnTo>
                    <a:pt x="1078927" y="1949450"/>
                  </a:lnTo>
                  <a:lnTo>
                    <a:pt x="1086499" y="1949450"/>
                  </a:lnTo>
                  <a:lnTo>
                    <a:pt x="1351101" y="1949450"/>
                  </a:lnTo>
                  <a:lnTo>
                    <a:pt x="1804388" y="1949450"/>
                  </a:lnTo>
                  <a:lnTo>
                    <a:pt x="2069625" y="1949450"/>
                  </a:lnTo>
                  <a:lnTo>
                    <a:pt x="2076931" y="1949450"/>
                  </a:lnTo>
                  <a:lnTo>
                    <a:pt x="2084237" y="1950085"/>
                  </a:lnTo>
                  <a:lnTo>
                    <a:pt x="2091543" y="1951355"/>
                  </a:lnTo>
                  <a:lnTo>
                    <a:pt x="2098532" y="1952307"/>
                  </a:lnTo>
                  <a:lnTo>
                    <a:pt x="2105838" y="1953894"/>
                  </a:lnTo>
                  <a:lnTo>
                    <a:pt x="2112508" y="1956115"/>
                  </a:lnTo>
                  <a:lnTo>
                    <a:pt x="2119496" y="1958337"/>
                  </a:lnTo>
                  <a:lnTo>
                    <a:pt x="2126167" y="1960876"/>
                  </a:lnTo>
                  <a:lnTo>
                    <a:pt x="2132202" y="1963732"/>
                  </a:lnTo>
                  <a:lnTo>
                    <a:pt x="2138555" y="1966906"/>
                  </a:lnTo>
                  <a:lnTo>
                    <a:pt x="2144591" y="1970397"/>
                  </a:lnTo>
                  <a:lnTo>
                    <a:pt x="2150626" y="1974206"/>
                  </a:lnTo>
                  <a:lnTo>
                    <a:pt x="2156344" y="1978331"/>
                  </a:lnTo>
                  <a:lnTo>
                    <a:pt x="2161744" y="1982775"/>
                  </a:lnTo>
                  <a:lnTo>
                    <a:pt x="2166826" y="1987218"/>
                  </a:lnTo>
                  <a:lnTo>
                    <a:pt x="2172226" y="1991979"/>
                  </a:lnTo>
                  <a:lnTo>
                    <a:pt x="2176991" y="1997057"/>
                  </a:lnTo>
                  <a:lnTo>
                    <a:pt x="2181438" y="2002135"/>
                  </a:lnTo>
                  <a:lnTo>
                    <a:pt x="2185568" y="2007847"/>
                  </a:lnTo>
                  <a:lnTo>
                    <a:pt x="2190015" y="2013243"/>
                  </a:lnTo>
                  <a:lnTo>
                    <a:pt x="2193826" y="2019273"/>
                  </a:lnTo>
                  <a:lnTo>
                    <a:pt x="2197321" y="2025620"/>
                  </a:lnTo>
                  <a:lnTo>
                    <a:pt x="2200497" y="2031651"/>
                  </a:lnTo>
                  <a:lnTo>
                    <a:pt x="2203038" y="2037998"/>
                  </a:lnTo>
                  <a:lnTo>
                    <a:pt x="2205897" y="2044663"/>
                  </a:lnTo>
                  <a:lnTo>
                    <a:pt x="2208121" y="2051328"/>
                  </a:lnTo>
                  <a:lnTo>
                    <a:pt x="2210027" y="2058310"/>
                  </a:lnTo>
                  <a:lnTo>
                    <a:pt x="2211615" y="2065292"/>
                  </a:lnTo>
                  <a:lnTo>
                    <a:pt x="2212886" y="2072592"/>
                  </a:lnTo>
                  <a:lnTo>
                    <a:pt x="2213838" y="2079892"/>
                  </a:lnTo>
                  <a:lnTo>
                    <a:pt x="2214474" y="2087191"/>
                  </a:lnTo>
                  <a:lnTo>
                    <a:pt x="2214791" y="2094491"/>
                  </a:lnTo>
                  <a:lnTo>
                    <a:pt x="2214474" y="2102108"/>
                  </a:lnTo>
                  <a:lnTo>
                    <a:pt x="2213838" y="2109408"/>
                  </a:lnTo>
                  <a:lnTo>
                    <a:pt x="2212886" y="2116707"/>
                  </a:lnTo>
                  <a:lnTo>
                    <a:pt x="2211615" y="2123689"/>
                  </a:lnTo>
                  <a:lnTo>
                    <a:pt x="2210027" y="2130672"/>
                  </a:lnTo>
                  <a:lnTo>
                    <a:pt x="2208121" y="2137654"/>
                  </a:lnTo>
                  <a:lnTo>
                    <a:pt x="2205897" y="2144319"/>
                  </a:lnTo>
                  <a:lnTo>
                    <a:pt x="2203038" y="2150984"/>
                  </a:lnTo>
                  <a:lnTo>
                    <a:pt x="2200497" y="2157649"/>
                  </a:lnTo>
                  <a:lnTo>
                    <a:pt x="2197321" y="2163996"/>
                  </a:lnTo>
                  <a:lnTo>
                    <a:pt x="2193826" y="2169709"/>
                  </a:lnTo>
                  <a:lnTo>
                    <a:pt x="2190015" y="2175739"/>
                  </a:lnTo>
                  <a:lnTo>
                    <a:pt x="2185568" y="2181452"/>
                  </a:lnTo>
                  <a:lnTo>
                    <a:pt x="2181438" y="2186847"/>
                  </a:lnTo>
                  <a:lnTo>
                    <a:pt x="2176991" y="2192243"/>
                  </a:lnTo>
                  <a:lnTo>
                    <a:pt x="2172226" y="2197003"/>
                  </a:lnTo>
                  <a:lnTo>
                    <a:pt x="2166826" y="2201764"/>
                  </a:lnTo>
                  <a:lnTo>
                    <a:pt x="2161744" y="2206524"/>
                  </a:lnTo>
                  <a:lnTo>
                    <a:pt x="2156344" y="2210968"/>
                  </a:lnTo>
                  <a:lnTo>
                    <a:pt x="2150626" y="2214776"/>
                  </a:lnTo>
                  <a:lnTo>
                    <a:pt x="2144591" y="2218585"/>
                  </a:lnTo>
                  <a:lnTo>
                    <a:pt x="2138555" y="2222076"/>
                  </a:lnTo>
                  <a:lnTo>
                    <a:pt x="2132202" y="2225250"/>
                  </a:lnTo>
                  <a:lnTo>
                    <a:pt x="2126167" y="2228423"/>
                  </a:lnTo>
                  <a:lnTo>
                    <a:pt x="2119496" y="2230645"/>
                  </a:lnTo>
                  <a:lnTo>
                    <a:pt x="2112508" y="2233184"/>
                  </a:lnTo>
                  <a:lnTo>
                    <a:pt x="2105838" y="2235088"/>
                  </a:lnTo>
                  <a:lnTo>
                    <a:pt x="2098532" y="2236675"/>
                  </a:lnTo>
                  <a:lnTo>
                    <a:pt x="2091543" y="2238262"/>
                  </a:lnTo>
                  <a:lnTo>
                    <a:pt x="2084237" y="2238897"/>
                  </a:lnTo>
                  <a:lnTo>
                    <a:pt x="2076931" y="2239531"/>
                  </a:lnTo>
                  <a:lnTo>
                    <a:pt x="2069625" y="2239531"/>
                  </a:lnTo>
                  <a:lnTo>
                    <a:pt x="1804388" y="2239531"/>
                  </a:lnTo>
                  <a:lnTo>
                    <a:pt x="1584256" y="2239531"/>
                  </a:lnTo>
                  <a:lnTo>
                    <a:pt x="1584256" y="2308085"/>
                  </a:lnTo>
                  <a:lnTo>
                    <a:pt x="2069625" y="2308085"/>
                  </a:lnTo>
                  <a:lnTo>
                    <a:pt x="2082331" y="2307767"/>
                  </a:lnTo>
                  <a:lnTo>
                    <a:pt x="2095355" y="2306815"/>
                  </a:lnTo>
                  <a:lnTo>
                    <a:pt x="2108379" y="2304593"/>
                  </a:lnTo>
                  <a:lnTo>
                    <a:pt x="2120767" y="2302054"/>
                  </a:lnTo>
                  <a:lnTo>
                    <a:pt x="2133155" y="2298563"/>
                  </a:lnTo>
                  <a:lnTo>
                    <a:pt x="2144908" y="2294437"/>
                  </a:lnTo>
                  <a:lnTo>
                    <a:pt x="2156344" y="2289677"/>
                  </a:lnTo>
                  <a:lnTo>
                    <a:pt x="2167462" y="2284281"/>
                  </a:lnTo>
                  <a:lnTo>
                    <a:pt x="2178262" y="2278251"/>
                  </a:lnTo>
                  <a:lnTo>
                    <a:pt x="2188744" y="2271586"/>
                  </a:lnTo>
                  <a:lnTo>
                    <a:pt x="2198909" y="2264287"/>
                  </a:lnTo>
                  <a:lnTo>
                    <a:pt x="2208438" y="2256670"/>
                  </a:lnTo>
                  <a:lnTo>
                    <a:pt x="2217333" y="2248101"/>
                  </a:lnTo>
                  <a:lnTo>
                    <a:pt x="2226227" y="2239531"/>
                  </a:lnTo>
                  <a:lnTo>
                    <a:pt x="2234168" y="2230010"/>
                  </a:lnTo>
                  <a:lnTo>
                    <a:pt x="2241792" y="2220489"/>
                  </a:lnTo>
                  <a:lnTo>
                    <a:pt x="2946339" y="2149079"/>
                  </a:lnTo>
                  <a:lnTo>
                    <a:pt x="2952057" y="2148445"/>
                  </a:lnTo>
                  <a:lnTo>
                    <a:pt x="2958410" y="2148445"/>
                  </a:lnTo>
                  <a:lnTo>
                    <a:pt x="2964445" y="2148762"/>
                  </a:lnTo>
                  <a:lnTo>
                    <a:pt x="2970480" y="2149079"/>
                  </a:lnTo>
                  <a:lnTo>
                    <a:pt x="2976198" y="2150349"/>
                  </a:lnTo>
                  <a:lnTo>
                    <a:pt x="2982234" y="2151301"/>
                  </a:lnTo>
                  <a:lnTo>
                    <a:pt x="2988269" y="2152571"/>
                  </a:lnTo>
                  <a:lnTo>
                    <a:pt x="2993669" y="2154792"/>
                  </a:lnTo>
                  <a:lnTo>
                    <a:pt x="2999704" y="2157014"/>
                  </a:lnTo>
                  <a:lnTo>
                    <a:pt x="3004787" y="2159235"/>
                  </a:lnTo>
                  <a:lnTo>
                    <a:pt x="3010504" y="2161774"/>
                  </a:lnTo>
                  <a:lnTo>
                    <a:pt x="3015587" y="2164948"/>
                  </a:lnTo>
                  <a:lnTo>
                    <a:pt x="3020987" y="2168439"/>
                  </a:lnTo>
                  <a:lnTo>
                    <a:pt x="3025752" y="2171930"/>
                  </a:lnTo>
                  <a:lnTo>
                    <a:pt x="3030834" y="2175739"/>
                  </a:lnTo>
                  <a:lnTo>
                    <a:pt x="3035281" y="2179865"/>
                  </a:lnTo>
                  <a:lnTo>
                    <a:pt x="3039728" y="2184308"/>
                  </a:lnTo>
                  <a:lnTo>
                    <a:pt x="3043858" y="2189069"/>
                  </a:lnTo>
                  <a:lnTo>
                    <a:pt x="3047669" y="2193829"/>
                  </a:lnTo>
                  <a:lnTo>
                    <a:pt x="3051164" y="2199225"/>
                  </a:lnTo>
                  <a:lnTo>
                    <a:pt x="3054658" y="2204303"/>
                  </a:lnTo>
                  <a:lnTo>
                    <a:pt x="3057834" y="2209381"/>
                  </a:lnTo>
                  <a:lnTo>
                    <a:pt x="3060693" y="2215094"/>
                  </a:lnTo>
                  <a:lnTo>
                    <a:pt x="3063234" y="2220806"/>
                  </a:lnTo>
                  <a:lnTo>
                    <a:pt x="3065458" y="2226519"/>
                  </a:lnTo>
                  <a:lnTo>
                    <a:pt x="3067681" y="2232549"/>
                  </a:lnTo>
                  <a:lnTo>
                    <a:pt x="3069270" y="2238897"/>
                  </a:lnTo>
                  <a:lnTo>
                    <a:pt x="3070858" y="2244609"/>
                  </a:lnTo>
                  <a:lnTo>
                    <a:pt x="3071811" y="2250957"/>
                  </a:lnTo>
                  <a:lnTo>
                    <a:pt x="3072446" y="2257305"/>
                  </a:lnTo>
                  <a:lnTo>
                    <a:pt x="3072764" y="2263652"/>
                  </a:lnTo>
                  <a:lnTo>
                    <a:pt x="3073399" y="2270317"/>
                  </a:lnTo>
                  <a:lnTo>
                    <a:pt x="3073399" y="2283647"/>
                  </a:lnTo>
                  <a:lnTo>
                    <a:pt x="3073399" y="2289994"/>
                  </a:lnTo>
                  <a:lnTo>
                    <a:pt x="3072764" y="2296342"/>
                  </a:lnTo>
                  <a:lnTo>
                    <a:pt x="3072128" y="2302372"/>
                  </a:lnTo>
                  <a:lnTo>
                    <a:pt x="3071176" y="2308085"/>
                  </a:lnTo>
                  <a:lnTo>
                    <a:pt x="3070222" y="2314115"/>
                  </a:lnTo>
                  <a:lnTo>
                    <a:pt x="3068952" y="2320145"/>
                  </a:lnTo>
                  <a:lnTo>
                    <a:pt x="3067364" y="2325540"/>
                  </a:lnTo>
                  <a:lnTo>
                    <a:pt x="3065458" y="2331570"/>
                  </a:lnTo>
                  <a:lnTo>
                    <a:pt x="3063870" y="2336966"/>
                  </a:lnTo>
                  <a:lnTo>
                    <a:pt x="3061646" y="2342361"/>
                  </a:lnTo>
                  <a:lnTo>
                    <a:pt x="3059422" y="2347757"/>
                  </a:lnTo>
                  <a:lnTo>
                    <a:pt x="3056564" y="2353152"/>
                  </a:lnTo>
                  <a:lnTo>
                    <a:pt x="3054022" y="2357913"/>
                  </a:lnTo>
                  <a:lnTo>
                    <a:pt x="3050846" y="2363308"/>
                  </a:lnTo>
                  <a:lnTo>
                    <a:pt x="3047669" y="2368069"/>
                  </a:lnTo>
                  <a:lnTo>
                    <a:pt x="3044493" y="2372512"/>
                  </a:lnTo>
                  <a:lnTo>
                    <a:pt x="3040999" y="2377272"/>
                  </a:lnTo>
                  <a:lnTo>
                    <a:pt x="3037187" y="2381716"/>
                  </a:lnTo>
                  <a:lnTo>
                    <a:pt x="3033375" y="2385842"/>
                  </a:lnTo>
                  <a:lnTo>
                    <a:pt x="3029563" y="2389967"/>
                  </a:lnTo>
                  <a:lnTo>
                    <a:pt x="3025434" y="2394411"/>
                  </a:lnTo>
                  <a:lnTo>
                    <a:pt x="3020987" y="2397902"/>
                  </a:lnTo>
                  <a:lnTo>
                    <a:pt x="3016857" y="2401710"/>
                  </a:lnTo>
                  <a:lnTo>
                    <a:pt x="3011775" y="2405202"/>
                  </a:lnTo>
                  <a:lnTo>
                    <a:pt x="3007328" y="2408058"/>
                  </a:lnTo>
                  <a:lnTo>
                    <a:pt x="3002563" y="2410914"/>
                  </a:lnTo>
                  <a:lnTo>
                    <a:pt x="2997163" y="2414088"/>
                  </a:lnTo>
                  <a:lnTo>
                    <a:pt x="2992398" y="2416627"/>
                  </a:lnTo>
                  <a:lnTo>
                    <a:pt x="2986681" y="2419166"/>
                  </a:lnTo>
                  <a:lnTo>
                    <a:pt x="2981598" y="2421070"/>
                  </a:lnTo>
                  <a:lnTo>
                    <a:pt x="2975880" y="2423292"/>
                  </a:lnTo>
                  <a:lnTo>
                    <a:pt x="2970480" y="2424879"/>
                  </a:lnTo>
                  <a:lnTo>
                    <a:pt x="1949871" y="2711469"/>
                  </a:lnTo>
                  <a:lnTo>
                    <a:pt x="1922236" y="2718769"/>
                  </a:lnTo>
                  <a:lnTo>
                    <a:pt x="1894600" y="2725433"/>
                  </a:lnTo>
                  <a:lnTo>
                    <a:pt x="1867282" y="2731781"/>
                  </a:lnTo>
                  <a:lnTo>
                    <a:pt x="1839329" y="2737176"/>
                  </a:lnTo>
                  <a:lnTo>
                    <a:pt x="1811376" y="2742254"/>
                  </a:lnTo>
                  <a:lnTo>
                    <a:pt x="1783423" y="2746380"/>
                  </a:lnTo>
                  <a:lnTo>
                    <a:pt x="1755470" y="2750189"/>
                  </a:lnTo>
                  <a:lnTo>
                    <a:pt x="1727199" y="2753362"/>
                  </a:lnTo>
                  <a:lnTo>
                    <a:pt x="1698928" y="2755584"/>
                  </a:lnTo>
                  <a:lnTo>
                    <a:pt x="1670975" y="2757488"/>
                  </a:lnTo>
                  <a:lnTo>
                    <a:pt x="1643022" y="2758440"/>
                  </a:lnTo>
                  <a:lnTo>
                    <a:pt x="1614751" y="2759075"/>
                  </a:lnTo>
                  <a:lnTo>
                    <a:pt x="1586480" y="2758758"/>
                  </a:lnTo>
                  <a:lnTo>
                    <a:pt x="1558209" y="2758123"/>
                  </a:lnTo>
                  <a:lnTo>
                    <a:pt x="1529621" y="2757171"/>
                  </a:lnTo>
                  <a:lnTo>
                    <a:pt x="1501350" y="2754949"/>
                  </a:lnTo>
                  <a:lnTo>
                    <a:pt x="1079193" y="2720990"/>
                  </a:lnTo>
                  <a:lnTo>
                    <a:pt x="1073158" y="2720355"/>
                  </a:lnTo>
                  <a:lnTo>
                    <a:pt x="1067122" y="2719403"/>
                  </a:lnTo>
                  <a:lnTo>
                    <a:pt x="1061405" y="2718451"/>
                  </a:lnTo>
                  <a:lnTo>
                    <a:pt x="1055687" y="2717182"/>
                  </a:lnTo>
                  <a:lnTo>
                    <a:pt x="1055687" y="1952625"/>
                  </a:lnTo>
                  <a:lnTo>
                    <a:pt x="1055687" y="1952624"/>
                  </a:lnTo>
                  <a:lnTo>
                    <a:pt x="1055687" y="1949450"/>
                  </a:lnTo>
                  <a:close/>
                  <a:moveTo>
                    <a:pt x="699851" y="1948276"/>
                  </a:moveTo>
                  <a:lnTo>
                    <a:pt x="693503" y="1948912"/>
                  </a:lnTo>
                  <a:lnTo>
                    <a:pt x="687790" y="1949865"/>
                  </a:lnTo>
                  <a:lnTo>
                    <a:pt x="682077" y="1950819"/>
                  </a:lnTo>
                  <a:lnTo>
                    <a:pt x="676364" y="1951772"/>
                  </a:lnTo>
                  <a:lnTo>
                    <a:pt x="670651" y="1953680"/>
                  </a:lnTo>
                  <a:lnTo>
                    <a:pt x="665255" y="1955269"/>
                  </a:lnTo>
                  <a:lnTo>
                    <a:pt x="659860" y="1957494"/>
                  </a:lnTo>
                  <a:lnTo>
                    <a:pt x="654781" y="1959719"/>
                  </a:lnTo>
                  <a:lnTo>
                    <a:pt x="649386" y="1962579"/>
                  </a:lnTo>
                  <a:lnTo>
                    <a:pt x="644625" y="1965440"/>
                  </a:lnTo>
                  <a:lnTo>
                    <a:pt x="639864" y="1968619"/>
                  </a:lnTo>
                  <a:lnTo>
                    <a:pt x="635103" y="1971797"/>
                  </a:lnTo>
                  <a:lnTo>
                    <a:pt x="630659" y="1975294"/>
                  </a:lnTo>
                  <a:lnTo>
                    <a:pt x="626533" y="1979108"/>
                  </a:lnTo>
                  <a:lnTo>
                    <a:pt x="622407" y="1982922"/>
                  </a:lnTo>
                  <a:lnTo>
                    <a:pt x="618599" y="1986736"/>
                  </a:lnTo>
                  <a:lnTo>
                    <a:pt x="615107" y="1991186"/>
                  </a:lnTo>
                  <a:lnTo>
                    <a:pt x="611616" y="1995318"/>
                  </a:lnTo>
                  <a:lnTo>
                    <a:pt x="608125" y="2000404"/>
                  </a:lnTo>
                  <a:lnTo>
                    <a:pt x="604951" y="2004854"/>
                  </a:lnTo>
                  <a:lnTo>
                    <a:pt x="602094" y="2010257"/>
                  </a:lnTo>
                  <a:lnTo>
                    <a:pt x="599555" y="2015025"/>
                  </a:lnTo>
                  <a:lnTo>
                    <a:pt x="597333" y="2020111"/>
                  </a:lnTo>
                  <a:lnTo>
                    <a:pt x="595112" y="2025514"/>
                  </a:lnTo>
                  <a:lnTo>
                    <a:pt x="593524" y="2030918"/>
                  </a:lnTo>
                  <a:lnTo>
                    <a:pt x="591620" y="2036639"/>
                  </a:lnTo>
                  <a:lnTo>
                    <a:pt x="590351" y="2042360"/>
                  </a:lnTo>
                  <a:lnTo>
                    <a:pt x="589081" y="2048082"/>
                  </a:lnTo>
                  <a:lnTo>
                    <a:pt x="588446" y="2054121"/>
                  </a:lnTo>
                  <a:lnTo>
                    <a:pt x="588129" y="2060160"/>
                  </a:lnTo>
                  <a:lnTo>
                    <a:pt x="587811" y="2065881"/>
                  </a:lnTo>
                  <a:lnTo>
                    <a:pt x="588129" y="2072238"/>
                  </a:lnTo>
                  <a:lnTo>
                    <a:pt x="588446" y="2078277"/>
                  </a:lnTo>
                  <a:lnTo>
                    <a:pt x="589081" y="2083999"/>
                  </a:lnTo>
                  <a:lnTo>
                    <a:pt x="590351" y="2089720"/>
                  </a:lnTo>
                  <a:lnTo>
                    <a:pt x="591620" y="2095759"/>
                  </a:lnTo>
                  <a:lnTo>
                    <a:pt x="593524" y="2101163"/>
                  </a:lnTo>
                  <a:lnTo>
                    <a:pt x="595112" y="2106566"/>
                  </a:lnTo>
                  <a:lnTo>
                    <a:pt x="597333" y="2111970"/>
                  </a:lnTo>
                  <a:lnTo>
                    <a:pt x="599555" y="2117373"/>
                  </a:lnTo>
                  <a:lnTo>
                    <a:pt x="602094" y="2122141"/>
                  </a:lnTo>
                  <a:lnTo>
                    <a:pt x="604951" y="2127227"/>
                  </a:lnTo>
                  <a:lnTo>
                    <a:pt x="608125" y="2131994"/>
                  </a:lnTo>
                  <a:lnTo>
                    <a:pt x="611616" y="2136444"/>
                  </a:lnTo>
                  <a:lnTo>
                    <a:pt x="615107" y="2140894"/>
                  </a:lnTo>
                  <a:lnTo>
                    <a:pt x="618599" y="2145344"/>
                  </a:lnTo>
                  <a:lnTo>
                    <a:pt x="622407" y="2149476"/>
                  </a:lnTo>
                  <a:lnTo>
                    <a:pt x="626533" y="2153291"/>
                  </a:lnTo>
                  <a:lnTo>
                    <a:pt x="630659" y="2157105"/>
                  </a:lnTo>
                  <a:lnTo>
                    <a:pt x="635103" y="2160601"/>
                  </a:lnTo>
                  <a:lnTo>
                    <a:pt x="639864" y="2163780"/>
                  </a:lnTo>
                  <a:lnTo>
                    <a:pt x="644625" y="2166958"/>
                  </a:lnTo>
                  <a:lnTo>
                    <a:pt x="649386" y="2169501"/>
                  </a:lnTo>
                  <a:lnTo>
                    <a:pt x="654781" y="2172362"/>
                  </a:lnTo>
                  <a:lnTo>
                    <a:pt x="659860" y="2174587"/>
                  </a:lnTo>
                  <a:lnTo>
                    <a:pt x="665255" y="2176494"/>
                  </a:lnTo>
                  <a:lnTo>
                    <a:pt x="670651" y="2178719"/>
                  </a:lnTo>
                  <a:lnTo>
                    <a:pt x="676364" y="2179990"/>
                  </a:lnTo>
                  <a:lnTo>
                    <a:pt x="682077" y="2181579"/>
                  </a:lnTo>
                  <a:lnTo>
                    <a:pt x="687790" y="2182533"/>
                  </a:lnTo>
                  <a:lnTo>
                    <a:pt x="693503" y="2183169"/>
                  </a:lnTo>
                  <a:lnTo>
                    <a:pt x="699851" y="2183486"/>
                  </a:lnTo>
                  <a:lnTo>
                    <a:pt x="705564" y="2184122"/>
                  </a:lnTo>
                  <a:lnTo>
                    <a:pt x="711595" y="2183486"/>
                  </a:lnTo>
                  <a:lnTo>
                    <a:pt x="717625" y="2183169"/>
                  </a:lnTo>
                  <a:lnTo>
                    <a:pt x="723338" y="2182533"/>
                  </a:lnTo>
                  <a:lnTo>
                    <a:pt x="729369" y="2181579"/>
                  </a:lnTo>
                  <a:lnTo>
                    <a:pt x="735082" y="2179990"/>
                  </a:lnTo>
                  <a:lnTo>
                    <a:pt x="740477" y="2178719"/>
                  </a:lnTo>
                  <a:lnTo>
                    <a:pt x="746190" y="2176494"/>
                  </a:lnTo>
                  <a:lnTo>
                    <a:pt x="751269" y="2174587"/>
                  </a:lnTo>
                  <a:lnTo>
                    <a:pt x="756664" y="2172362"/>
                  </a:lnTo>
                  <a:lnTo>
                    <a:pt x="761743" y="2169501"/>
                  </a:lnTo>
                  <a:lnTo>
                    <a:pt x="766821" y="2166958"/>
                  </a:lnTo>
                  <a:lnTo>
                    <a:pt x="771582" y="2163780"/>
                  </a:lnTo>
                  <a:lnTo>
                    <a:pt x="776025" y="2160601"/>
                  </a:lnTo>
                  <a:lnTo>
                    <a:pt x="780469" y="2157105"/>
                  </a:lnTo>
                  <a:lnTo>
                    <a:pt x="784912" y="2153291"/>
                  </a:lnTo>
                  <a:lnTo>
                    <a:pt x="789038" y="2149476"/>
                  </a:lnTo>
                  <a:lnTo>
                    <a:pt x="792847" y="2145344"/>
                  </a:lnTo>
                  <a:lnTo>
                    <a:pt x="796338" y="2140894"/>
                  </a:lnTo>
                  <a:lnTo>
                    <a:pt x="799830" y="2136444"/>
                  </a:lnTo>
                  <a:lnTo>
                    <a:pt x="803321" y="2131994"/>
                  </a:lnTo>
                  <a:lnTo>
                    <a:pt x="806495" y="2127227"/>
                  </a:lnTo>
                  <a:lnTo>
                    <a:pt x="809352" y="2122141"/>
                  </a:lnTo>
                  <a:lnTo>
                    <a:pt x="811573" y="2117373"/>
                  </a:lnTo>
                  <a:lnTo>
                    <a:pt x="814112" y="2111970"/>
                  </a:lnTo>
                  <a:lnTo>
                    <a:pt x="816017" y="2106566"/>
                  </a:lnTo>
                  <a:lnTo>
                    <a:pt x="817921" y="2101163"/>
                  </a:lnTo>
                  <a:lnTo>
                    <a:pt x="819508" y="2095759"/>
                  </a:lnTo>
                  <a:lnTo>
                    <a:pt x="821095" y="2089720"/>
                  </a:lnTo>
                  <a:lnTo>
                    <a:pt x="822047" y="2083999"/>
                  </a:lnTo>
                  <a:lnTo>
                    <a:pt x="822682" y="2078277"/>
                  </a:lnTo>
                  <a:lnTo>
                    <a:pt x="823000" y="2072238"/>
                  </a:lnTo>
                  <a:lnTo>
                    <a:pt x="823000" y="2065881"/>
                  </a:lnTo>
                  <a:lnTo>
                    <a:pt x="823000" y="2060160"/>
                  </a:lnTo>
                  <a:lnTo>
                    <a:pt x="822682" y="2054121"/>
                  </a:lnTo>
                  <a:lnTo>
                    <a:pt x="822047" y="2048082"/>
                  </a:lnTo>
                  <a:lnTo>
                    <a:pt x="821095" y="2042360"/>
                  </a:lnTo>
                  <a:lnTo>
                    <a:pt x="819508" y="2036639"/>
                  </a:lnTo>
                  <a:lnTo>
                    <a:pt x="817921" y="2030918"/>
                  </a:lnTo>
                  <a:lnTo>
                    <a:pt x="816017" y="2025514"/>
                  </a:lnTo>
                  <a:lnTo>
                    <a:pt x="814112" y="2020111"/>
                  </a:lnTo>
                  <a:lnTo>
                    <a:pt x="811573" y="2015025"/>
                  </a:lnTo>
                  <a:lnTo>
                    <a:pt x="809352" y="2010257"/>
                  </a:lnTo>
                  <a:lnTo>
                    <a:pt x="806495" y="2004854"/>
                  </a:lnTo>
                  <a:lnTo>
                    <a:pt x="803321" y="2000404"/>
                  </a:lnTo>
                  <a:lnTo>
                    <a:pt x="799830" y="1995318"/>
                  </a:lnTo>
                  <a:lnTo>
                    <a:pt x="796338" y="1991186"/>
                  </a:lnTo>
                  <a:lnTo>
                    <a:pt x="792847" y="1986736"/>
                  </a:lnTo>
                  <a:lnTo>
                    <a:pt x="789038" y="1982922"/>
                  </a:lnTo>
                  <a:lnTo>
                    <a:pt x="784912" y="1979108"/>
                  </a:lnTo>
                  <a:lnTo>
                    <a:pt x="780469" y="1975294"/>
                  </a:lnTo>
                  <a:lnTo>
                    <a:pt x="776025" y="1971797"/>
                  </a:lnTo>
                  <a:lnTo>
                    <a:pt x="771582" y="1968619"/>
                  </a:lnTo>
                  <a:lnTo>
                    <a:pt x="766821" y="1965440"/>
                  </a:lnTo>
                  <a:lnTo>
                    <a:pt x="761743" y="1962579"/>
                  </a:lnTo>
                  <a:lnTo>
                    <a:pt x="756664" y="1959719"/>
                  </a:lnTo>
                  <a:lnTo>
                    <a:pt x="751269" y="1957494"/>
                  </a:lnTo>
                  <a:lnTo>
                    <a:pt x="746190" y="1955269"/>
                  </a:lnTo>
                  <a:lnTo>
                    <a:pt x="740477" y="1953680"/>
                  </a:lnTo>
                  <a:lnTo>
                    <a:pt x="735082" y="1951772"/>
                  </a:lnTo>
                  <a:lnTo>
                    <a:pt x="729369" y="1950819"/>
                  </a:lnTo>
                  <a:lnTo>
                    <a:pt x="723338" y="1949865"/>
                  </a:lnTo>
                  <a:lnTo>
                    <a:pt x="717625" y="1948912"/>
                  </a:lnTo>
                  <a:lnTo>
                    <a:pt x="711595" y="1948276"/>
                  </a:lnTo>
                  <a:lnTo>
                    <a:pt x="705564" y="1948276"/>
                  </a:lnTo>
                  <a:lnTo>
                    <a:pt x="699851" y="1948276"/>
                  </a:lnTo>
                  <a:close/>
                  <a:moveTo>
                    <a:pt x="0" y="1862138"/>
                  </a:moveTo>
                  <a:lnTo>
                    <a:pt x="941387" y="1862138"/>
                  </a:lnTo>
                  <a:lnTo>
                    <a:pt x="941387" y="2093534"/>
                  </a:lnTo>
                  <a:lnTo>
                    <a:pt x="941387" y="2574126"/>
                  </a:lnTo>
                  <a:lnTo>
                    <a:pt x="941387" y="3009901"/>
                  </a:lnTo>
                  <a:lnTo>
                    <a:pt x="0" y="3009901"/>
                  </a:lnTo>
                  <a:lnTo>
                    <a:pt x="0" y="1862138"/>
                  </a:lnTo>
                  <a:close/>
                  <a:moveTo>
                    <a:pt x="1839398" y="1177026"/>
                  </a:moveTo>
                  <a:lnTo>
                    <a:pt x="1829243" y="1201810"/>
                  </a:lnTo>
                  <a:lnTo>
                    <a:pt x="1816551" y="1198314"/>
                  </a:lnTo>
                  <a:lnTo>
                    <a:pt x="1805127" y="1195455"/>
                  </a:lnTo>
                  <a:lnTo>
                    <a:pt x="1793704" y="1193230"/>
                  </a:lnTo>
                  <a:lnTo>
                    <a:pt x="1783232" y="1192277"/>
                  </a:lnTo>
                  <a:lnTo>
                    <a:pt x="1773078" y="1191959"/>
                  </a:lnTo>
                  <a:lnTo>
                    <a:pt x="1763241" y="1192277"/>
                  </a:lnTo>
                  <a:lnTo>
                    <a:pt x="1758799" y="1192595"/>
                  </a:lnTo>
                  <a:lnTo>
                    <a:pt x="1754356" y="1193230"/>
                  </a:lnTo>
                  <a:lnTo>
                    <a:pt x="1750231" y="1194501"/>
                  </a:lnTo>
                  <a:lnTo>
                    <a:pt x="1746106" y="1195455"/>
                  </a:lnTo>
                  <a:lnTo>
                    <a:pt x="1741981" y="1196726"/>
                  </a:lnTo>
                  <a:lnTo>
                    <a:pt x="1737856" y="1198314"/>
                  </a:lnTo>
                  <a:lnTo>
                    <a:pt x="1734365" y="1199903"/>
                  </a:lnTo>
                  <a:lnTo>
                    <a:pt x="1730557" y="1201810"/>
                  </a:lnTo>
                  <a:lnTo>
                    <a:pt x="1727067" y="1203716"/>
                  </a:lnTo>
                  <a:lnTo>
                    <a:pt x="1723576" y="1205940"/>
                  </a:lnTo>
                  <a:lnTo>
                    <a:pt x="1720403" y="1208482"/>
                  </a:lnTo>
                  <a:lnTo>
                    <a:pt x="1717230" y="1211024"/>
                  </a:lnTo>
                  <a:lnTo>
                    <a:pt x="1714691" y="1213884"/>
                  </a:lnTo>
                  <a:lnTo>
                    <a:pt x="1711835" y="1217061"/>
                  </a:lnTo>
                  <a:lnTo>
                    <a:pt x="1708980" y="1220239"/>
                  </a:lnTo>
                  <a:lnTo>
                    <a:pt x="1706441" y="1223734"/>
                  </a:lnTo>
                  <a:lnTo>
                    <a:pt x="1704220" y="1227547"/>
                  </a:lnTo>
                  <a:lnTo>
                    <a:pt x="1701998" y="1231360"/>
                  </a:lnTo>
                  <a:lnTo>
                    <a:pt x="1700095" y="1235173"/>
                  </a:lnTo>
                  <a:lnTo>
                    <a:pt x="1697873" y="1239303"/>
                  </a:lnTo>
                  <a:lnTo>
                    <a:pt x="1695652" y="1245023"/>
                  </a:lnTo>
                  <a:lnTo>
                    <a:pt x="1694066" y="1250106"/>
                  </a:lnTo>
                  <a:lnTo>
                    <a:pt x="1692162" y="1255508"/>
                  </a:lnTo>
                  <a:lnTo>
                    <a:pt x="1691210" y="1260592"/>
                  </a:lnTo>
                  <a:lnTo>
                    <a:pt x="1690575" y="1265676"/>
                  </a:lnTo>
                  <a:lnTo>
                    <a:pt x="1690575" y="1270442"/>
                  </a:lnTo>
                  <a:lnTo>
                    <a:pt x="1690575" y="1275526"/>
                  </a:lnTo>
                  <a:lnTo>
                    <a:pt x="1690892" y="1279974"/>
                  </a:lnTo>
                  <a:lnTo>
                    <a:pt x="1691844" y="1284423"/>
                  </a:lnTo>
                  <a:lnTo>
                    <a:pt x="1693114" y="1288871"/>
                  </a:lnTo>
                  <a:lnTo>
                    <a:pt x="1694066" y="1293320"/>
                  </a:lnTo>
                  <a:lnTo>
                    <a:pt x="1695335" y="1297450"/>
                  </a:lnTo>
                  <a:lnTo>
                    <a:pt x="1697239" y="1301263"/>
                  </a:lnTo>
                  <a:lnTo>
                    <a:pt x="1699143" y="1305076"/>
                  </a:lnTo>
                  <a:lnTo>
                    <a:pt x="1701364" y="1308889"/>
                  </a:lnTo>
                  <a:lnTo>
                    <a:pt x="1703902" y="1312384"/>
                  </a:lnTo>
                  <a:lnTo>
                    <a:pt x="1709931" y="1320328"/>
                  </a:lnTo>
                  <a:lnTo>
                    <a:pt x="1718816" y="1330495"/>
                  </a:lnTo>
                  <a:lnTo>
                    <a:pt x="1729923" y="1342570"/>
                  </a:lnTo>
                  <a:lnTo>
                    <a:pt x="1743885" y="1357186"/>
                  </a:lnTo>
                  <a:lnTo>
                    <a:pt x="1760385" y="1373073"/>
                  </a:lnTo>
                  <a:lnTo>
                    <a:pt x="1772443" y="1386418"/>
                  </a:lnTo>
                  <a:lnTo>
                    <a:pt x="1781646" y="1396268"/>
                  </a:lnTo>
                  <a:lnTo>
                    <a:pt x="1784184" y="1400081"/>
                  </a:lnTo>
                  <a:lnTo>
                    <a:pt x="1786405" y="1402623"/>
                  </a:lnTo>
                  <a:lnTo>
                    <a:pt x="1787675" y="1405165"/>
                  </a:lnTo>
                  <a:lnTo>
                    <a:pt x="1788944" y="1408025"/>
                  </a:lnTo>
                  <a:lnTo>
                    <a:pt x="1789578" y="1411202"/>
                  </a:lnTo>
                  <a:lnTo>
                    <a:pt x="1789896" y="1414062"/>
                  </a:lnTo>
                  <a:lnTo>
                    <a:pt x="1789896" y="1417557"/>
                  </a:lnTo>
                  <a:lnTo>
                    <a:pt x="1789261" y="1420734"/>
                  </a:lnTo>
                  <a:lnTo>
                    <a:pt x="1787992" y="1424230"/>
                  </a:lnTo>
                  <a:lnTo>
                    <a:pt x="1786723" y="1428360"/>
                  </a:lnTo>
                  <a:lnTo>
                    <a:pt x="1784501" y="1432491"/>
                  </a:lnTo>
                  <a:lnTo>
                    <a:pt x="1782598" y="1435986"/>
                  </a:lnTo>
                  <a:lnTo>
                    <a:pt x="1779742" y="1438210"/>
                  </a:lnTo>
                  <a:lnTo>
                    <a:pt x="1778472" y="1439481"/>
                  </a:lnTo>
                  <a:lnTo>
                    <a:pt x="1776568" y="1440435"/>
                  </a:lnTo>
                  <a:lnTo>
                    <a:pt x="1774982" y="1440752"/>
                  </a:lnTo>
                  <a:lnTo>
                    <a:pt x="1773395" y="1441070"/>
                  </a:lnTo>
                  <a:lnTo>
                    <a:pt x="1769587" y="1441388"/>
                  </a:lnTo>
                  <a:lnTo>
                    <a:pt x="1765462" y="1440752"/>
                  </a:lnTo>
                  <a:lnTo>
                    <a:pt x="1761337" y="1439481"/>
                  </a:lnTo>
                  <a:lnTo>
                    <a:pt x="1756260" y="1436939"/>
                  </a:lnTo>
                  <a:lnTo>
                    <a:pt x="1754356" y="1435668"/>
                  </a:lnTo>
                  <a:lnTo>
                    <a:pt x="1752452" y="1434080"/>
                  </a:lnTo>
                  <a:lnTo>
                    <a:pt x="1751183" y="1432809"/>
                  </a:lnTo>
                  <a:lnTo>
                    <a:pt x="1750231" y="1431220"/>
                  </a:lnTo>
                  <a:lnTo>
                    <a:pt x="1749279" y="1429631"/>
                  </a:lnTo>
                  <a:lnTo>
                    <a:pt x="1748644" y="1427725"/>
                  </a:lnTo>
                  <a:lnTo>
                    <a:pt x="1748644" y="1426136"/>
                  </a:lnTo>
                  <a:lnTo>
                    <a:pt x="1748644" y="1423912"/>
                  </a:lnTo>
                  <a:lnTo>
                    <a:pt x="1749914" y="1418510"/>
                  </a:lnTo>
                  <a:lnTo>
                    <a:pt x="1751818" y="1411838"/>
                  </a:lnTo>
                  <a:lnTo>
                    <a:pt x="1754991" y="1403894"/>
                  </a:lnTo>
                  <a:lnTo>
                    <a:pt x="1759433" y="1393091"/>
                  </a:lnTo>
                  <a:lnTo>
                    <a:pt x="1710883" y="1372438"/>
                  </a:lnTo>
                  <a:lnTo>
                    <a:pt x="1662334" y="1351466"/>
                  </a:lnTo>
                  <a:lnTo>
                    <a:pt x="1658526" y="1358457"/>
                  </a:lnTo>
                  <a:lnTo>
                    <a:pt x="1655987" y="1363223"/>
                  </a:lnTo>
                  <a:lnTo>
                    <a:pt x="1653131" y="1370531"/>
                  </a:lnTo>
                  <a:lnTo>
                    <a:pt x="1651545" y="1377521"/>
                  </a:lnTo>
                  <a:lnTo>
                    <a:pt x="1650910" y="1381017"/>
                  </a:lnTo>
                  <a:lnTo>
                    <a:pt x="1650593" y="1384512"/>
                  </a:lnTo>
                  <a:lnTo>
                    <a:pt x="1650593" y="1388007"/>
                  </a:lnTo>
                  <a:lnTo>
                    <a:pt x="1650593" y="1391502"/>
                  </a:lnTo>
                  <a:lnTo>
                    <a:pt x="1650910" y="1394997"/>
                  </a:lnTo>
                  <a:lnTo>
                    <a:pt x="1651227" y="1398492"/>
                  </a:lnTo>
                  <a:lnTo>
                    <a:pt x="1651862" y="1401670"/>
                  </a:lnTo>
                  <a:lnTo>
                    <a:pt x="1652814" y="1405165"/>
                  </a:lnTo>
                  <a:lnTo>
                    <a:pt x="1654083" y="1408660"/>
                  </a:lnTo>
                  <a:lnTo>
                    <a:pt x="1655353" y="1411838"/>
                  </a:lnTo>
                  <a:lnTo>
                    <a:pt x="1658843" y="1418510"/>
                  </a:lnTo>
                  <a:lnTo>
                    <a:pt x="1662968" y="1425183"/>
                  </a:lnTo>
                  <a:lnTo>
                    <a:pt x="1668363" y="1431220"/>
                  </a:lnTo>
                  <a:lnTo>
                    <a:pt x="1674392" y="1437575"/>
                  </a:lnTo>
                  <a:lnTo>
                    <a:pt x="1681373" y="1443930"/>
                  </a:lnTo>
                  <a:lnTo>
                    <a:pt x="1689623" y="1450285"/>
                  </a:lnTo>
                  <a:lnTo>
                    <a:pt x="1698191" y="1456004"/>
                  </a:lnTo>
                  <a:lnTo>
                    <a:pt x="1707710" y="1462041"/>
                  </a:lnTo>
                  <a:lnTo>
                    <a:pt x="1718499" y="1467760"/>
                  </a:lnTo>
                  <a:lnTo>
                    <a:pt x="1709614" y="1489049"/>
                  </a:lnTo>
                  <a:lnTo>
                    <a:pt x="1755308" y="1507796"/>
                  </a:lnTo>
                  <a:lnTo>
                    <a:pt x="1764193" y="1486507"/>
                  </a:lnTo>
                  <a:lnTo>
                    <a:pt x="1776568" y="1490320"/>
                  </a:lnTo>
                  <a:lnTo>
                    <a:pt x="1788944" y="1493498"/>
                  </a:lnTo>
                  <a:lnTo>
                    <a:pt x="1800050" y="1495722"/>
                  </a:lnTo>
                  <a:lnTo>
                    <a:pt x="1810839" y="1497311"/>
                  </a:lnTo>
                  <a:lnTo>
                    <a:pt x="1820993" y="1497946"/>
                  </a:lnTo>
                  <a:lnTo>
                    <a:pt x="1830513" y="1497946"/>
                  </a:lnTo>
                  <a:lnTo>
                    <a:pt x="1839398" y="1497311"/>
                  </a:lnTo>
                  <a:lnTo>
                    <a:pt x="1847648" y="1496040"/>
                  </a:lnTo>
                  <a:lnTo>
                    <a:pt x="1851456" y="1495086"/>
                  </a:lnTo>
                  <a:lnTo>
                    <a:pt x="1855264" y="1493815"/>
                  </a:lnTo>
                  <a:lnTo>
                    <a:pt x="1858754" y="1492862"/>
                  </a:lnTo>
                  <a:lnTo>
                    <a:pt x="1862245" y="1490956"/>
                  </a:lnTo>
                  <a:lnTo>
                    <a:pt x="1865418" y="1489367"/>
                  </a:lnTo>
                  <a:lnTo>
                    <a:pt x="1868591" y="1487460"/>
                  </a:lnTo>
                  <a:lnTo>
                    <a:pt x="1871764" y="1485554"/>
                  </a:lnTo>
                  <a:lnTo>
                    <a:pt x="1874620" y="1483330"/>
                  </a:lnTo>
                  <a:lnTo>
                    <a:pt x="1876841" y="1480788"/>
                  </a:lnTo>
                  <a:lnTo>
                    <a:pt x="1879380" y="1478564"/>
                  </a:lnTo>
                  <a:lnTo>
                    <a:pt x="1881918" y="1475704"/>
                  </a:lnTo>
                  <a:lnTo>
                    <a:pt x="1883822" y="1472527"/>
                  </a:lnTo>
                  <a:lnTo>
                    <a:pt x="1886044" y="1469667"/>
                  </a:lnTo>
                  <a:lnTo>
                    <a:pt x="1887947" y="1466172"/>
                  </a:lnTo>
                  <a:lnTo>
                    <a:pt x="1889534" y="1462677"/>
                  </a:lnTo>
                  <a:lnTo>
                    <a:pt x="1890803" y="1459181"/>
                  </a:lnTo>
                  <a:lnTo>
                    <a:pt x="1892707" y="1454097"/>
                  </a:lnTo>
                  <a:lnTo>
                    <a:pt x="1893976" y="1448696"/>
                  </a:lnTo>
                  <a:lnTo>
                    <a:pt x="1895246" y="1443930"/>
                  </a:lnTo>
                  <a:lnTo>
                    <a:pt x="1895563" y="1438846"/>
                  </a:lnTo>
                  <a:lnTo>
                    <a:pt x="1895880" y="1433444"/>
                  </a:lnTo>
                  <a:lnTo>
                    <a:pt x="1895563" y="1428360"/>
                  </a:lnTo>
                  <a:lnTo>
                    <a:pt x="1894611" y="1422959"/>
                  </a:lnTo>
                  <a:lnTo>
                    <a:pt x="1893342" y="1417875"/>
                  </a:lnTo>
                  <a:lnTo>
                    <a:pt x="1892073" y="1412791"/>
                  </a:lnTo>
                  <a:lnTo>
                    <a:pt x="1890169" y="1407707"/>
                  </a:lnTo>
                  <a:lnTo>
                    <a:pt x="1888582" y="1402941"/>
                  </a:lnTo>
                  <a:lnTo>
                    <a:pt x="1886361" y="1398492"/>
                  </a:lnTo>
                  <a:lnTo>
                    <a:pt x="1883822" y="1394044"/>
                  </a:lnTo>
                  <a:lnTo>
                    <a:pt x="1881601" y="1389913"/>
                  </a:lnTo>
                  <a:lnTo>
                    <a:pt x="1878745" y="1385783"/>
                  </a:lnTo>
                  <a:lnTo>
                    <a:pt x="1875572" y="1381652"/>
                  </a:lnTo>
                  <a:lnTo>
                    <a:pt x="1867956" y="1372755"/>
                  </a:lnTo>
                  <a:lnTo>
                    <a:pt x="1857168" y="1361317"/>
                  </a:lnTo>
                  <a:lnTo>
                    <a:pt x="1843205" y="1346700"/>
                  </a:lnTo>
                  <a:lnTo>
                    <a:pt x="1826388" y="1329542"/>
                  </a:lnTo>
                  <a:lnTo>
                    <a:pt x="1821310" y="1324141"/>
                  </a:lnTo>
                  <a:lnTo>
                    <a:pt x="1816551" y="1319374"/>
                  </a:lnTo>
                  <a:lnTo>
                    <a:pt x="1812743" y="1314608"/>
                  </a:lnTo>
                  <a:lnTo>
                    <a:pt x="1810204" y="1310160"/>
                  </a:lnTo>
                  <a:lnTo>
                    <a:pt x="1807348" y="1306029"/>
                  </a:lnTo>
                  <a:lnTo>
                    <a:pt x="1805444" y="1302534"/>
                  </a:lnTo>
                  <a:lnTo>
                    <a:pt x="1804492" y="1299039"/>
                  </a:lnTo>
                  <a:lnTo>
                    <a:pt x="1804175" y="1295861"/>
                  </a:lnTo>
                  <a:lnTo>
                    <a:pt x="1804175" y="1293320"/>
                  </a:lnTo>
                  <a:lnTo>
                    <a:pt x="1804492" y="1289824"/>
                  </a:lnTo>
                  <a:lnTo>
                    <a:pt x="1804810" y="1286329"/>
                  </a:lnTo>
                  <a:lnTo>
                    <a:pt x="1805762" y="1281881"/>
                  </a:lnTo>
                  <a:lnTo>
                    <a:pt x="1808618" y="1272984"/>
                  </a:lnTo>
                  <a:lnTo>
                    <a:pt x="1812426" y="1262498"/>
                  </a:lnTo>
                  <a:lnTo>
                    <a:pt x="1814647" y="1258686"/>
                  </a:lnTo>
                  <a:lnTo>
                    <a:pt x="1817185" y="1255508"/>
                  </a:lnTo>
                  <a:lnTo>
                    <a:pt x="1819724" y="1252966"/>
                  </a:lnTo>
                  <a:lnTo>
                    <a:pt x="1821310" y="1252013"/>
                  </a:lnTo>
                  <a:lnTo>
                    <a:pt x="1822897" y="1251377"/>
                  </a:lnTo>
                  <a:lnTo>
                    <a:pt x="1824801" y="1251060"/>
                  </a:lnTo>
                  <a:lnTo>
                    <a:pt x="1826388" y="1250742"/>
                  </a:lnTo>
                  <a:lnTo>
                    <a:pt x="1830195" y="1250106"/>
                  </a:lnTo>
                  <a:lnTo>
                    <a:pt x="1834320" y="1251377"/>
                  </a:lnTo>
                  <a:lnTo>
                    <a:pt x="1839080" y="1252648"/>
                  </a:lnTo>
                  <a:lnTo>
                    <a:pt x="1841936" y="1254237"/>
                  </a:lnTo>
                  <a:lnTo>
                    <a:pt x="1843840" y="1255190"/>
                  </a:lnTo>
                  <a:lnTo>
                    <a:pt x="1846061" y="1256461"/>
                  </a:lnTo>
                  <a:lnTo>
                    <a:pt x="1847648" y="1258368"/>
                  </a:lnTo>
                  <a:lnTo>
                    <a:pt x="1848917" y="1259639"/>
                  </a:lnTo>
                  <a:lnTo>
                    <a:pt x="1849869" y="1261545"/>
                  </a:lnTo>
                  <a:lnTo>
                    <a:pt x="1850504" y="1263134"/>
                  </a:lnTo>
                  <a:lnTo>
                    <a:pt x="1850821" y="1265040"/>
                  </a:lnTo>
                  <a:lnTo>
                    <a:pt x="1850504" y="1267265"/>
                  </a:lnTo>
                  <a:lnTo>
                    <a:pt x="1850186" y="1270124"/>
                  </a:lnTo>
                  <a:lnTo>
                    <a:pt x="1847965" y="1277432"/>
                  </a:lnTo>
                  <a:lnTo>
                    <a:pt x="1844792" y="1287282"/>
                  </a:lnTo>
                  <a:lnTo>
                    <a:pt x="1840032" y="1299039"/>
                  </a:lnTo>
                  <a:lnTo>
                    <a:pt x="1833369" y="1315562"/>
                  </a:lnTo>
                  <a:lnTo>
                    <a:pt x="1881918" y="1334944"/>
                  </a:lnTo>
                  <a:lnTo>
                    <a:pt x="1929834" y="1354008"/>
                  </a:lnTo>
                  <a:lnTo>
                    <a:pt x="1935228" y="1340981"/>
                  </a:lnTo>
                  <a:lnTo>
                    <a:pt x="1937132" y="1335262"/>
                  </a:lnTo>
                  <a:lnTo>
                    <a:pt x="1938718" y="1330178"/>
                  </a:lnTo>
                  <a:lnTo>
                    <a:pt x="1939988" y="1324776"/>
                  </a:lnTo>
                  <a:lnTo>
                    <a:pt x="1941257" y="1319692"/>
                  </a:lnTo>
                  <a:lnTo>
                    <a:pt x="1942209" y="1314926"/>
                  </a:lnTo>
                  <a:lnTo>
                    <a:pt x="1942526" y="1309842"/>
                  </a:lnTo>
                  <a:lnTo>
                    <a:pt x="1942844" y="1305076"/>
                  </a:lnTo>
                  <a:lnTo>
                    <a:pt x="1942526" y="1300628"/>
                  </a:lnTo>
                  <a:lnTo>
                    <a:pt x="1942209" y="1295861"/>
                  </a:lnTo>
                  <a:lnTo>
                    <a:pt x="1941574" y="1291413"/>
                  </a:lnTo>
                  <a:lnTo>
                    <a:pt x="1940305" y="1287282"/>
                  </a:lnTo>
                  <a:lnTo>
                    <a:pt x="1939036" y="1283152"/>
                  </a:lnTo>
                  <a:lnTo>
                    <a:pt x="1937132" y="1279021"/>
                  </a:lnTo>
                  <a:lnTo>
                    <a:pt x="1935545" y="1274890"/>
                  </a:lnTo>
                  <a:lnTo>
                    <a:pt x="1933007" y="1271078"/>
                  </a:lnTo>
                  <a:lnTo>
                    <a:pt x="1930786" y="1267265"/>
                  </a:lnTo>
                  <a:lnTo>
                    <a:pt x="1925074" y="1260274"/>
                  </a:lnTo>
                  <a:lnTo>
                    <a:pt x="1918727" y="1253602"/>
                  </a:lnTo>
                  <a:lnTo>
                    <a:pt x="1912064" y="1247565"/>
                  </a:lnTo>
                  <a:lnTo>
                    <a:pt x="1905083" y="1241210"/>
                  </a:lnTo>
                  <a:lnTo>
                    <a:pt x="1897467" y="1235490"/>
                  </a:lnTo>
                  <a:lnTo>
                    <a:pt x="1889534" y="1230089"/>
                  </a:lnTo>
                  <a:lnTo>
                    <a:pt x="1881284" y="1225005"/>
                  </a:lnTo>
                  <a:lnTo>
                    <a:pt x="1872082" y="1220556"/>
                  </a:lnTo>
                  <a:lnTo>
                    <a:pt x="1882553" y="1194819"/>
                  </a:lnTo>
                  <a:lnTo>
                    <a:pt x="1839398" y="1177026"/>
                  </a:lnTo>
                  <a:close/>
                  <a:moveTo>
                    <a:pt x="1952046" y="1106804"/>
                  </a:moveTo>
                  <a:lnTo>
                    <a:pt x="1958075" y="1113159"/>
                  </a:lnTo>
                  <a:lnTo>
                    <a:pt x="1964421" y="1119832"/>
                  </a:lnTo>
                  <a:lnTo>
                    <a:pt x="1970768" y="1126504"/>
                  </a:lnTo>
                  <a:lnTo>
                    <a:pt x="1976162" y="1133813"/>
                  </a:lnTo>
                  <a:lnTo>
                    <a:pt x="1981557" y="1141438"/>
                  </a:lnTo>
                  <a:lnTo>
                    <a:pt x="1986634" y="1149064"/>
                  </a:lnTo>
                  <a:lnTo>
                    <a:pt x="1991711" y="1157326"/>
                  </a:lnTo>
                  <a:lnTo>
                    <a:pt x="1996153" y="1165905"/>
                  </a:lnTo>
                  <a:lnTo>
                    <a:pt x="2000278" y="1174484"/>
                  </a:lnTo>
                  <a:lnTo>
                    <a:pt x="2004086" y="1183698"/>
                  </a:lnTo>
                  <a:lnTo>
                    <a:pt x="2007577" y="1192595"/>
                  </a:lnTo>
                  <a:lnTo>
                    <a:pt x="2010750" y="1202127"/>
                  </a:lnTo>
                  <a:lnTo>
                    <a:pt x="2013606" y="1211977"/>
                  </a:lnTo>
                  <a:lnTo>
                    <a:pt x="2016462" y="1221510"/>
                  </a:lnTo>
                  <a:lnTo>
                    <a:pt x="2018366" y="1231677"/>
                  </a:lnTo>
                  <a:lnTo>
                    <a:pt x="2020587" y="1242163"/>
                  </a:lnTo>
                  <a:lnTo>
                    <a:pt x="2021856" y="1252648"/>
                  </a:lnTo>
                  <a:lnTo>
                    <a:pt x="2023443" y="1263134"/>
                  </a:lnTo>
                  <a:lnTo>
                    <a:pt x="2024077" y="1273937"/>
                  </a:lnTo>
                  <a:lnTo>
                    <a:pt x="2024395" y="1285058"/>
                  </a:lnTo>
                  <a:lnTo>
                    <a:pt x="2024712" y="1295861"/>
                  </a:lnTo>
                  <a:lnTo>
                    <a:pt x="2024395" y="1306982"/>
                  </a:lnTo>
                  <a:lnTo>
                    <a:pt x="2024077" y="1318739"/>
                  </a:lnTo>
                  <a:lnTo>
                    <a:pt x="2023125" y="1329860"/>
                  </a:lnTo>
                  <a:lnTo>
                    <a:pt x="2021539" y="1341299"/>
                  </a:lnTo>
                  <a:lnTo>
                    <a:pt x="2019952" y="1352737"/>
                  </a:lnTo>
                  <a:lnTo>
                    <a:pt x="2018048" y="1364494"/>
                  </a:lnTo>
                  <a:lnTo>
                    <a:pt x="2015827" y="1375933"/>
                  </a:lnTo>
                  <a:lnTo>
                    <a:pt x="2012654" y="1387371"/>
                  </a:lnTo>
                  <a:lnTo>
                    <a:pt x="2009481" y="1399128"/>
                  </a:lnTo>
                  <a:lnTo>
                    <a:pt x="2005990" y="1410884"/>
                  </a:lnTo>
                  <a:lnTo>
                    <a:pt x="2001865" y="1422323"/>
                  </a:lnTo>
                  <a:lnTo>
                    <a:pt x="1998057" y="1432809"/>
                  </a:lnTo>
                  <a:lnTo>
                    <a:pt x="1993615" y="1442976"/>
                  </a:lnTo>
                  <a:lnTo>
                    <a:pt x="1989172" y="1452509"/>
                  </a:lnTo>
                  <a:lnTo>
                    <a:pt x="1984412" y="1462359"/>
                  </a:lnTo>
                  <a:lnTo>
                    <a:pt x="1979018" y="1472209"/>
                  </a:lnTo>
                  <a:lnTo>
                    <a:pt x="1973941" y="1481106"/>
                  </a:lnTo>
                  <a:lnTo>
                    <a:pt x="1967912" y="1490638"/>
                  </a:lnTo>
                  <a:lnTo>
                    <a:pt x="1961883" y="1499852"/>
                  </a:lnTo>
                  <a:lnTo>
                    <a:pt x="1955854" y="1508432"/>
                  </a:lnTo>
                  <a:lnTo>
                    <a:pt x="1949507" y="1517011"/>
                  </a:lnTo>
                  <a:lnTo>
                    <a:pt x="1942526" y="1525272"/>
                  </a:lnTo>
                  <a:lnTo>
                    <a:pt x="1935545" y="1533215"/>
                  </a:lnTo>
                  <a:lnTo>
                    <a:pt x="1928247" y="1540841"/>
                  </a:lnTo>
                  <a:lnTo>
                    <a:pt x="1920631" y="1548149"/>
                  </a:lnTo>
                  <a:lnTo>
                    <a:pt x="1912381" y="1555457"/>
                  </a:lnTo>
                  <a:lnTo>
                    <a:pt x="1904448" y="1562130"/>
                  </a:lnTo>
                  <a:lnTo>
                    <a:pt x="1896198" y="1568803"/>
                  </a:lnTo>
                  <a:lnTo>
                    <a:pt x="1887947" y="1575158"/>
                  </a:lnTo>
                  <a:lnTo>
                    <a:pt x="1878745" y="1581195"/>
                  </a:lnTo>
                  <a:lnTo>
                    <a:pt x="1870178" y="1586279"/>
                  </a:lnTo>
                  <a:lnTo>
                    <a:pt x="1860658" y="1591680"/>
                  </a:lnTo>
                  <a:lnTo>
                    <a:pt x="1851138" y="1596129"/>
                  </a:lnTo>
                  <a:lnTo>
                    <a:pt x="1841302" y="1600577"/>
                  </a:lnTo>
                  <a:lnTo>
                    <a:pt x="1831782" y="1604390"/>
                  </a:lnTo>
                  <a:lnTo>
                    <a:pt x="1821628" y="1607885"/>
                  </a:lnTo>
                  <a:lnTo>
                    <a:pt x="1811474" y="1611063"/>
                  </a:lnTo>
                  <a:lnTo>
                    <a:pt x="1801002" y="1613922"/>
                  </a:lnTo>
                  <a:lnTo>
                    <a:pt x="1790213" y="1615829"/>
                  </a:lnTo>
                  <a:lnTo>
                    <a:pt x="1779742" y="1617735"/>
                  </a:lnTo>
                  <a:lnTo>
                    <a:pt x="1768636" y="1618688"/>
                  </a:lnTo>
                  <a:lnTo>
                    <a:pt x="1757529" y="1619324"/>
                  </a:lnTo>
                  <a:lnTo>
                    <a:pt x="1746423" y="1619642"/>
                  </a:lnTo>
                  <a:lnTo>
                    <a:pt x="1807666" y="1643472"/>
                  </a:lnTo>
                  <a:lnTo>
                    <a:pt x="1869226" y="1666668"/>
                  </a:lnTo>
                  <a:lnTo>
                    <a:pt x="1931103" y="1689227"/>
                  </a:lnTo>
                  <a:lnTo>
                    <a:pt x="1992663" y="1711469"/>
                  </a:lnTo>
                  <a:lnTo>
                    <a:pt x="2054857" y="1733076"/>
                  </a:lnTo>
                  <a:lnTo>
                    <a:pt x="2116734" y="1754047"/>
                  </a:lnTo>
                  <a:lnTo>
                    <a:pt x="2179246" y="1775018"/>
                  </a:lnTo>
                  <a:lnTo>
                    <a:pt x="2241758" y="1795353"/>
                  </a:lnTo>
                  <a:lnTo>
                    <a:pt x="2243345" y="1789952"/>
                  </a:lnTo>
                  <a:lnTo>
                    <a:pt x="2244614" y="1785503"/>
                  </a:lnTo>
                  <a:lnTo>
                    <a:pt x="2246518" y="1781373"/>
                  </a:lnTo>
                  <a:lnTo>
                    <a:pt x="2248422" y="1777242"/>
                  </a:lnTo>
                  <a:lnTo>
                    <a:pt x="2250643" y="1773429"/>
                  </a:lnTo>
                  <a:lnTo>
                    <a:pt x="2252547" y="1769616"/>
                  </a:lnTo>
                  <a:lnTo>
                    <a:pt x="2255086" y="1766121"/>
                  </a:lnTo>
                  <a:lnTo>
                    <a:pt x="2257941" y="1762626"/>
                  </a:lnTo>
                  <a:lnTo>
                    <a:pt x="2260797" y="1759131"/>
                  </a:lnTo>
                  <a:lnTo>
                    <a:pt x="2263970" y="1755953"/>
                  </a:lnTo>
                  <a:lnTo>
                    <a:pt x="2266826" y="1752776"/>
                  </a:lnTo>
                  <a:lnTo>
                    <a:pt x="2270317" y="1749916"/>
                  </a:lnTo>
                  <a:lnTo>
                    <a:pt x="2273807" y="1747057"/>
                  </a:lnTo>
                  <a:lnTo>
                    <a:pt x="2277298" y="1744832"/>
                  </a:lnTo>
                  <a:lnTo>
                    <a:pt x="2281106" y="1742290"/>
                  </a:lnTo>
                  <a:lnTo>
                    <a:pt x="2285231" y="1740066"/>
                  </a:lnTo>
                  <a:lnTo>
                    <a:pt x="2289356" y="1738160"/>
                  </a:lnTo>
                  <a:lnTo>
                    <a:pt x="2293481" y="1736253"/>
                  </a:lnTo>
                  <a:lnTo>
                    <a:pt x="2297606" y="1734665"/>
                  </a:lnTo>
                  <a:lnTo>
                    <a:pt x="2301731" y="1733076"/>
                  </a:lnTo>
                  <a:lnTo>
                    <a:pt x="2306491" y="1731805"/>
                  </a:lnTo>
                  <a:lnTo>
                    <a:pt x="2310934" y="1730852"/>
                  </a:lnTo>
                  <a:lnTo>
                    <a:pt x="2315376" y="1730216"/>
                  </a:lnTo>
                  <a:lnTo>
                    <a:pt x="2319819" y="1729263"/>
                  </a:lnTo>
                  <a:lnTo>
                    <a:pt x="2324578" y="1728627"/>
                  </a:lnTo>
                  <a:lnTo>
                    <a:pt x="2329338" y="1728627"/>
                  </a:lnTo>
                  <a:lnTo>
                    <a:pt x="2334098" y="1728310"/>
                  </a:lnTo>
                  <a:lnTo>
                    <a:pt x="2339175" y="1728627"/>
                  </a:lnTo>
                  <a:lnTo>
                    <a:pt x="2343618" y="1728945"/>
                  </a:lnTo>
                  <a:lnTo>
                    <a:pt x="2348377" y="1729581"/>
                  </a:lnTo>
                  <a:lnTo>
                    <a:pt x="2353454" y="1730534"/>
                  </a:lnTo>
                  <a:lnTo>
                    <a:pt x="2358214" y="1731487"/>
                  </a:lnTo>
                  <a:lnTo>
                    <a:pt x="2363291" y="1732758"/>
                  </a:lnTo>
                  <a:lnTo>
                    <a:pt x="2369003" y="1734982"/>
                  </a:lnTo>
                  <a:lnTo>
                    <a:pt x="2471180" y="1380699"/>
                  </a:lnTo>
                  <a:lnTo>
                    <a:pt x="2465468" y="1379428"/>
                  </a:lnTo>
                  <a:lnTo>
                    <a:pt x="2461026" y="1377839"/>
                  </a:lnTo>
                  <a:lnTo>
                    <a:pt x="2456583" y="1376250"/>
                  </a:lnTo>
                  <a:lnTo>
                    <a:pt x="2452458" y="1374344"/>
                  </a:lnTo>
                  <a:lnTo>
                    <a:pt x="2448333" y="1372438"/>
                  </a:lnTo>
                  <a:lnTo>
                    <a:pt x="2444208" y="1370213"/>
                  </a:lnTo>
                  <a:lnTo>
                    <a:pt x="2440400" y="1367989"/>
                  </a:lnTo>
                  <a:lnTo>
                    <a:pt x="2436592" y="1365447"/>
                  </a:lnTo>
                  <a:lnTo>
                    <a:pt x="2433102" y="1362587"/>
                  </a:lnTo>
                  <a:lnTo>
                    <a:pt x="2429611" y="1359728"/>
                  </a:lnTo>
                  <a:lnTo>
                    <a:pt x="2426438" y="1356550"/>
                  </a:lnTo>
                  <a:lnTo>
                    <a:pt x="2423582" y="1353691"/>
                  </a:lnTo>
                  <a:lnTo>
                    <a:pt x="2420726" y="1350513"/>
                  </a:lnTo>
                  <a:lnTo>
                    <a:pt x="2417870" y="1347018"/>
                  </a:lnTo>
                  <a:lnTo>
                    <a:pt x="2415332" y="1343523"/>
                  </a:lnTo>
                  <a:lnTo>
                    <a:pt x="2413110" y="1339710"/>
                  </a:lnTo>
                  <a:lnTo>
                    <a:pt x="2410889" y="1336215"/>
                  </a:lnTo>
                  <a:lnTo>
                    <a:pt x="2408668" y="1332402"/>
                  </a:lnTo>
                  <a:lnTo>
                    <a:pt x="2407081" y="1327954"/>
                  </a:lnTo>
                  <a:lnTo>
                    <a:pt x="2405177" y="1324141"/>
                  </a:lnTo>
                  <a:lnTo>
                    <a:pt x="2403908" y="1320010"/>
                  </a:lnTo>
                  <a:lnTo>
                    <a:pt x="2402639" y="1315879"/>
                  </a:lnTo>
                  <a:lnTo>
                    <a:pt x="2401370" y="1311749"/>
                  </a:lnTo>
                  <a:lnTo>
                    <a:pt x="2400735" y="1307618"/>
                  </a:lnTo>
                  <a:lnTo>
                    <a:pt x="2400100" y="1303170"/>
                  </a:lnTo>
                  <a:lnTo>
                    <a:pt x="2399783" y="1298721"/>
                  </a:lnTo>
                  <a:lnTo>
                    <a:pt x="2399783" y="1294590"/>
                  </a:lnTo>
                  <a:lnTo>
                    <a:pt x="2399783" y="1290142"/>
                  </a:lnTo>
                  <a:lnTo>
                    <a:pt x="2400100" y="1285376"/>
                  </a:lnTo>
                  <a:lnTo>
                    <a:pt x="2400418" y="1281245"/>
                  </a:lnTo>
                  <a:lnTo>
                    <a:pt x="2401052" y="1276797"/>
                  </a:lnTo>
                  <a:lnTo>
                    <a:pt x="2402322" y="1272348"/>
                  </a:lnTo>
                  <a:lnTo>
                    <a:pt x="2403591" y="1267900"/>
                  </a:lnTo>
                  <a:lnTo>
                    <a:pt x="2403908" y="1266947"/>
                  </a:lnTo>
                  <a:lnTo>
                    <a:pt x="2346473" y="1248835"/>
                  </a:lnTo>
                  <a:lnTo>
                    <a:pt x="2289673" y="1230406"/>
                  </a:lnTo>
                  <a:lnTo>
                    <a:pt x="2232873" y="1211660"/>
                  </a:lnTo>
                  <a:lnTo>
                    <a:pt x="2176073" y="1191642"/>
                  </a:lnTo>
                  <a:lnTo>
                    <a:pt x="2119590" y="1171306"/>
                  </a:lnTo>
                  <a:lnTo>
                    <a:pt x="2063425" y="1150335"/>
                  </a:lnTo>
                  <a:lnTo>
                    <a:pt x="2007577" y="1128729"/>
                  </a:lnTo>
                  <a:lnTo>
                    <a:pt x="1952046" y="1106804"/>
                  </a:lnTo>
                  <a:close/>
                  <a:moveTo>
                    <a:pt x="1413556" y="857694"/>
                  </a:moveTo>
                  <a:lnTo>
                    <a:pt x="1413238" y="858329"/>
                  </a:lnTo>
                  <a:lnTo>
                    <a:pt x="1411017" y="862460"/>
                  </a:lnTo>
                  <a:lnTo>
                    <a:pt x="1408478" y="866273"/>
                  </a:lnTo>
                  <a:lnTo>
                    <a:pt x="1405940" y="869768"/>
                  </a:lnTo>
                  <a:lnTo>
                    <a:pt x="1403401" y="873263"/>
                  </a:lnTo>
                  <a:lnTo>
                    <a:pt x="1400228" y="876758"/>
                  </a:lnTo>
                  <a:lnTo>
                    <a:pt x="1397055" y="879936"/>
                  </a:lnTo>
                  <a:lnTo>
                    <a:pt x="1393882" y="882796"/>
                  </a:lnTo>
                  <a:lnTo>
                    <a:pt x="1390709" y="885655"/>
                  </a:lnTo>
                  <a:lnTo>
                    <a:pt x="1387218" y="888515"/>
                  </a:lnTo>
                  <a:lnTo>
                    <a:pt x="1383410" y="890739"/>
                  </a:lnTo>
                  <a:lnTo>
                    <a:pt x="1379920" y="892963"/>
                  </a:lnTo>
                  <a:lnTo>
                    <a:pt x="1376112" y="894870"/>
                  </a:lnTo>
                  <a:lnTo>
                    <a:pt x="1372304" y="897094"/>
                  </a:lnTo>
                  <a:lnTo>
                    <a:pt x="1368179" y="899000"/>
                  </a:lnTo>
                  <a:lnTo>
                    <a:pt x="1364371" y="900271"/>
                  </a:lnTo>
                  <a:lnTo>
                    <a:pt x="1360246" y="901542"/>
                  </a:lnTo>
                  <a:lnTo>
                    <a:pt x="1351361" y="903449"/>
                  </a:lnTo>
                  <a:lnTo>
                    <a:pt x="1347236" y="904084"/>
                  </a:lnTo>
                  <a:lnTo>
                    <a:pt x="1343111" y="904720"/>
                  </a:lnTo>
                  <a:lnTo>
                    <a:pt x="1338668" y="905038"/>
                  </a:lnTo>
                  <a:lnTo>
                    <a:pt x="1333908" y="905038"/>
                  </a:lnTo>
                  <a:lnTo>
                    <a:pt x="1329783" y="904720"/>
                  </a:lnTo>
                  <a:lnTo>
                    <a:pt x="1325341" y="904402"/>
                  </a:lnTo>
                  <a:lnTo>
                    <a:pt x="1320898" y="904084"/>
                  </a:lnTo>
                  <a:lnTo>
                    <a:pt x="1316456" y="903131"/>
                  </a:lnTo>
                  <a:lnTo>
                    <a:pt x="1312013" y="901860"/>
                  </a:lnTo>
                  <a:lnTo>
                    <a:pt x="1307571" y="900907"/>
                  </a:lnTo>
                  <a:lnTo>
                    <a:pt x="1303446" y="899636"/>
                  </a:lnTo>
                  <a:lnTo>
                    <a:pt x="1299321" y="897729"/>
                  </a:lnTo>
                  <a:lnTo>
                    <a:pt x="1294561" y="895823"/>
                  </a:lnTo>
                  <a:lnTo>
                    <a:pt x="1290436" y="893599"/>
                  </a:lnTo>
                  <a:lnTo>
                    <a:pt x="1289801" y="892963"/>
                  </a:lnTo>
                  <a:lnTo>
                    <a:pt x="1113054" y="1215790"/>
                  </a:lnTo>
                  <a:lnTo>
                    <a:pt x="1114006" y="1216426"/>
                  </a:lnTo>
                  <a:lnTo>
                    <a:pt x="1118131" y="1218968"/>
                  </a:lnTo>
                  <a:lnTo>
                    <a:pt x="1122891" y="1221510"/>
                  </a:lnTo>
                  <a:lnTo>
                    <a:pt x="1126699" y="1224369"/>
                  </a:lnTo>
                  <a:lnTo>
                    <a:pt x="1130507" y="1227547"/>
                  </a:lnTo>
                  <a:lnTo>
                    <a:pt x="1134315" y="1230724"/>
                  </a:lnTo>
                  <a:lnTo>
                    <a:pt x="1137805" y="1233902"/>
                  </a:lnTo>
                  <a:lnTo>
                    <a:pt x="1141296" y="1237397"/>
                  </a:lnTo>
                  <a:lnTo>
                    <a:pt x="1144469" y="1240892"/>
                  </a:lnTo>
                  <a:lnTo>
                    <a:pt x="1147325" y="1244387"/>
                  </a:lnTo>
                  <a:lnTo>
                    <a:pt x="1149863" y="1248200"/>
                  </a:lnTo>
                  <a:lnTo>
                    <a:pt x="1152719" y="1252013"/>
                  </a:lnTo>
                  <a:lnTo>
                    <a:pt x="1155258" y="1255826"/>
                  </a:lnTo>
                  <a:lnTo>
                    <a:pt x="1157479" y="1259957"/>
                  </a:lnTo>
                  <a:lnTo>
                    <a:pt x="1159383" y="1264087"/>
                  </a:lnTo>
                  <a:lnTo>
                    <a:pt x="1161287" y="1268536"/>
                  </a:lnTo>
                  <a:lnTo>
                    <a:pt x="1162873" y="1272666"/>
                  </a:lnTo>
                  <a:lnTo>
                    <a:pt x="1164143" y="1276797"/>
                  </a:lnTo>
                  <a:lnTo>
                    <a:pt x="1165412" y="1280928"/>
                  </a:lnTo>
                  <a:lnTo>
                    <a:pt x="1166364" y="1285376"/>
                  </a:lnTo>
                  <a:lnTo>
                    <a:pt x="1167316" y="1289824"/>
                  </a:lnTo>
                  <a:lnTo>
                    <a:pt x="1167633" y="1294273"/>
                  </a:lnTo>
                  <a:lnTo>
                    <a:pt x="1168268" y="1298403"/>
                  </a:lnTo>
                  <a:lnTo>
                    <a:pt x="1168585" y="1302852"/>
                  </a:lnTo>
                  <a:lnTo>
                    <a:pt x="1168268" y="1307618"/>
                  </a:lnTo>
                  <a:lnTo>
                    <a:pt x="1167633" y="1311749"/>
                  </a:lnTo>
                  <a:lnTo>
                    <a:pt x="1167316" y="1316197"/>
                  </a:lnTo>
                  <a:lnTo>
                    <a:pt x="1166364" y="1320328"/>
                  </a:lnTo>
                  <a:lnTo>
                    <a:pt x="1165412" y="1324776"/>
                  </a:lnTo>
                  <a:lnTo>
                    <a:pt x="1164143" y="1329224"/>
                  </a:lnTo>
                  <a:lnTo>
                    <a:pt x="1162556" y="1333355"/>
                  </a:lnTo>
                  <a:lnTo>
                    <a:pt x="1160652" y="1337486"/>
                  </a:lnTo>
                  <a:lnTo>
                    <a:pt x="1159066" y="1341616"/>
                  </a:lnTo>
                  <a:lnTo>
                    <a:pt x="1155892" y="1346700"/>
                  </a:lnTo>
                  <a:lnTo>
                    <a:pt x="1215231" y="1376568"/>
                  </a:lnTo>
                  <a:lnTo>
                    <a:pt x="1274887" y="1406118"/>
                  </a:lnTo>
                  <a:lnTo>
                    <a:pt x="1334226" y="1435351"/>
                  </a:lnTo>
                  <a:lnTo>
                    <a:pt x="1393882" y="1464265"/>
                  </a:lnTo>
                  <a:lnTo>
                    <a:pt x="1453855" y="1492227"/>
                  </a:lnTo>
                  <a:lnTo>
                    <a:pt x="1514146" y="1519870"/>
                  </a:lnTo>
                  <a:lnTo>
                    <a:pt x="1574754" y="1547196"/>
                  </a:lnTo>
                  <a:lnTo>
                    <a:pt x="1635679" y="1574204"/>
                  </a:lnTo>
                  <a:lnTo>
                    <a:pt x="1627746" y="1565943"/>
                  </a:lnTo>
                  <a:lnTo>
                    <a:pt x="1620448" y="1557682"/>
                  </a:lnTo>
                  <a:lnTo>
                    <a:pt x="1613466" y="1549103"/>
                  </a:lnTo>
                  <a:lnTo>
                    <a:pt x="1607120" y="1540206"/>
                  </a:lnTo>
                  <a:lnTo>
                    <a:pt x="1601091" y="1531309"/>
                  </a:lnTo>
                  <a:lnTo>
                    <a:pt x="1595379" y="1522094"/>
                  </a:lnTo>
                  <a:lnTo>
                    <a:pt x="1590620" y="1512562"/>
                  </a:lnTo>
                  <a:lnTo>
                    <a:pt x="1585542" y="1503030"/>
                  </a:lnTo>
                  <a:lnTo>
                    <a:pt x="1581417" y="1493180"/>
                  </a:lnTo>
                  <a:lnTo>
                    <a:pt x="1577609" y="1483330"/>
                  </a:lnTo>
                  <a:lnTo>
                    <a:pt x="1574436" y="1473162"/>
                  </a:lnTo>
                  <a:lnTo>
                    <a:pt x="1571263" y="1462994"/>
                  </a:lnTo>
                  <a:lnTo>
                    <a:pt x="1569042" y="1453144"/>
                  </a:lnTo>
                  <a:lnTo>
                    <a:pt x="1566821" y="1442659"/>
                  </a:lnTo>
                  <a:lnTo>
                    <a:pt x="1565234" y="1432173"/>
                  </a:lnTo>
                  <a:lnTo>
                    <a:pt x="1563647" y="1421688"/>
                  </a:lnTo>
                  <a:lnTo>
                    <a:pt x="1563013" y="1411202"/>
                  </a:lnTo>
                  <a:lnTo>
                    <a:pt x="1562378" y="1400717"/>
                  </a:lnTo>
                  <a:lnTo>
                    <a:pt x="1562378" y="1389913"/>
                  </a:lnTo>
                  <a:lnTo>
                    <a:pt x="1562378" y="1379110"/>
                  </a:lnTo>
                  <a:lnTo>
                    <a:pt x="1563013" y="1368625"/>
                  </a:lnTo>
                  <a:lnTo>
                    <a:pt x="1563965" y="1357821"/>
                  </a:lnTo>
                  <a:lnTo>
                    <a:pt x="1565551" y="1347336"/>
                  </a:lnTo>
                  <a:lnTo>
                    <a:pt x="1567138" y="1336533"/>
                  </a:lnTo>
                  <a:lnTo>
                    <a:pt x="1569359" y="1326047"/>
                  </a:lnTo>
                  <a:lnTo>
                    <a:pt x="1571580" y="1315562"/>
                  </a:lnTo>
                  <a:lnTo>
                    <a:pt x="1574436" y="1305076"/>
                  </a:lnTo>
                  <a:lnTo>
                    <a:pt x="1577609" y="1294590"/>
                  </a:lnTo>
                  <a:lnTo>
                    <a:pt x="1581100" y="1284105"/>
                  </a:lnTo>
                  <a:lnTo>
                    <a:pt x="1584908" y="1273937"/>
                  </a:lnTo>
                  <a:lnTo>
                    <a:pt x="1588716" y="1263769"/>
                  </a:lnTo>
                  <a:lnTo>
                    <a:pt x="1593158" y="1253602"/>
                  </a:lnTo>
                  <a:lnTo>
                    <a:pt x="1598552" y="1242481"/>
                  </a:lnTo>
                  <a:lnTo>
                    <a:pt x="1604582" y="1231677"/>
                  </a:lnTo>
                  <a:lnTo>
                    <a:pt x="1610293" y="1221192"/>
                  </a:lnTo>
                  <a:lnTo>
                    <a:pt x="1616322" y="1211024"/>
                  </a:lnTo>
                  <a:lnTo>
                    <a:pt x="1622986" y="1201174"/>
                  </a:lnTo>
                  <a:lnTo>
                    <a:pt x="1629650" y="1191642"/>
                  </a:lnTo>
                  <a:lnTo>
                    <a:pt x="1636631" y="1182109"/>
                  </a:lnTo>
                  <a:lnTo>
                    <a:pt x="1643612" y="1173213"/>
                  </a:lnTo>
                  <a:lnTo>
                    <a:pt x="1650910" y="1164316"/>
                  </a:lnTo>
                  <a:lnTo>
                    <a:pt x="1658526" y="1156055"/>
                  </a:lnTo>
                  <a:lnTo>
                    <a:pt x="1666141" y="1148111"/>
                  </a:lnTo>
                  <a:lnTo>
                    <a:pt x="1673757" y="1140485"/>
                  </a:lnTo>
                  <a:lnTo>
                    <a:pt x="1682325" y="1132859"/>
                  </a:lnTo>
                  <a:lnTo>
                    <a:pt x="1690258" y="1125551"/>
                  </a:lnTo>
                  <a:lnTo>
                    <a:pt x="1698508" y="1119196"/>
                  </a:lnTo>
                  <a:lnTo>
                    <a:pt x="1707076" y="1112841"/>
                  </a:lnTo>
                  <a:lnTo>
                    <a:pt x="1715643" y="1106804"/>
                  </a:lnTo>
                  <a:lnTo>
                    <a:pt x="1724211" y="1101403"/>
                  </a:lnTo>
                  <a:lnTo>
                    <a:pt x="1733096" y="1096001"/>
                  </a:lnTo>
                  <a:lnTo>
                    <a:pt x="1741981" y="1091235"/>
                  </a:lnTo>
                  <a:lnTo>
                    <a:pt x="1750866" y="1086469"/>
                  </a:lnTo>
                  <a:lnTo>
                    <a:pt x="1759751" y="1082656"/>
                  </a:lnTo>
                  <a:lnTo>
                    <a:pt x="1768953" y="1078843"/>
                  </a:lnTo>
                  <a:lnTo>
                    <a:pt x="1778155" y="1075666"/>
                  </a:lnTo>
                  <a:lnTo>
                    <a:pt x="1787357" y="1073124"/>
                  </a:lnTo>
                  <a:lnTo>
                    <a:pt x="1796560" y="1070582"/>
                  </a:lnTo>
                  <a:lnTo>
                    <a:pt x="1805444" y="1068357"/>
                  </a:lnTo>
                  <a:lnTo>
                    <a:pt x="1814647" y="1067086"/>
                  </a:lnTo>
                  <a:lnTo>
                    <a:pt x="1824166" y="1066133"/>
                  </a:lnTo>
                  <a:lnTo>
                    <a:pt x="1833051" y="1065180"/>
                  </a:lnTo>
                  <a:lnTo>
                    <a:pt x="1842254" y="1064862"/>
                  </a:lnTo>
                  <a:lnTo>
                    <a:pt x="1850821" y="1065180"/>
                  </a:lnTo>
                  <a:lnTo>
                    <a:pt x="1795290" y="1041349"/>
                  </a:lnTo>
                  <a:lnTo>
                    <a:pt x="1740077" y="1016883"/>
                  </a:lnTo>
                  <a:lnTo>
                    <a:pt x="1684863" y="991781"/>
                  </a:lnTo>
                  <a:lnTo>
                    <a:pt x="1630284" y="966044"/>
                  </a:lnTo>
                  <a:lnTo>
                    <a:pt x="1575388" y="939672"/>
                  </a:lnTo>
                  <a:lnTo>
                    <a:pt x="1521127" y="912663"/>
                  </a:lnTo>
                  <a:lnTo>
                    <a:pt x="1467182" y="885655"/>
                  </a:lnTo>
                  <a:lnTo>
                    <a:pt x="1413556" y="857694"/>
                  </a:lnTo>
                  <a:close/>
                  <a:moveTo>
                    <a:pt x="1297417" y="692150"/>
                  </a:moveTo>
                  <a:lnTo>
                    <a:pt x="1336764" y="713756"/>
                  </a:lnTo>
                  <a:lnTo>
                    <a:pt x="1376112" y="734727"/>
                  </a:lnTo>
                  <a:lnTo>
                    <a:pt x="1415459" y="755698"/>
                  </a:lnTo>
                  <a:lnTo>
                    <a:pt x="1454807" y="776352"/>
                  </a:lnTo>
                  <a:lnTo>
                    <a:pt x="1494789" y="796687"/>
                  </a:lnTo>
                  <a:lnTo>
                    <a:pt x="1534454" y="816387"/>
                  </a:lnTo>
                  <a:lnTo>
                    <a:pt x="1574119" y="836405"/>
                  </a:lnTo>
                  <a:lnTo>
                    <a:pt x="1613784" y="855470"/>
                  </a:lnTo>
                  <a:lnTo>
                    <a:pt x="1654083" y="874852"/>
                  </a:lnTo>
                  <a:lnTo>
                    <a:pt x="1694066" y="893599"/>
                  </a:lnTo>
                  <a:lnTo>
                    <a:pt x="1734048" y="912028"/>
                  </a:lnTo>
                  <a:lnTo>
                    <a:pt x="1774664" y="930139"/>
                  </a:lnTo>
                  <a:lnTo>
                    <a:pt x="1814964" y="947933"/>
                  </a:lnTo>
                  <a:lnTo>
                    <a:pt x="1855264" y="965409"/>
                  </a:lnTo>
                  <a:lnTo>
                    <a:pt x="1896198" y="982885"/>
                  </a:lnTo>
                  <a:lnTo>
                    <a:pt x="1936815" y="999725"/>
                  </a:lnTo>
                  <a:lnTo>
                    <a:pt x="1977749" y="1016565"/>
                  </a:lnTo>
                  <a:lnTo>
                    <a:pt x="2018683" y="1032770"/>
                  </a:lnTo>
                  <a:lnTo>
                    <a:pt x="2059934" y="1049293"/>
                  </a:lnTo>
                  <a:lnTo>
                    <a:pt x="2101186" y="1064862"/>
                  </a:lnTo>
                  <a:lnTo>
                    <a:pt x="2142437" y="1080749"/>
                  </a:lnTo>
                  <a:lnTo>
                    <a:pt x="2184006" y="1095683"/>
                  </a:lnTo>
                  <a:lnTo>
                    <a:pt x="2225575" y="1110617"/>
                  </a:lnTo>
                  <a:lnTo>
                    <a:pt x="2267461" y="1125233"/>
                  </a:lnTo>
                  <a:lnTo>
                    <a:pt x="2309347" y="1139850"/>
                  </a:lnTo>
                  <a:lnTo>
                    <a:pt x="2351233" y="1153830"/>
                  </a:lnTo>
                  <a:lnTo>
                    <a:pt x="2393437" y="1167811"/>
                  </a:lnTo>
                  <a:lnTo>
                    <a:pt x="2435957" y="1181474"/>
                  </a:lnTo>
                  <a:lnTo>
                    <a:pt x="2478478" y="1194819"/>
                  </a:lnTo>
                  <a:lnTo>
                    <a:pt x="2520999" y="1207529"/>
                  </a:lnTo>
                  <a:lnTo>
                    <a:pt x="2563837" y="1220556"/>
                  </a:lnTo>
                  <a:lnTo>
                    <a:pt x="2606675" y="1233266"/>
                  </a:lnTo>
                  <a:lnTo>
                    <a:pt x="2415332" y="1938338"/>
                  </a:lnTo>
                  <a:lnTo>
                    <a:pt x="2366782" y="1924357"/>
                  </a:lnTo>
                  <a:lnTo>
                    <a:pt x="2318549" y="1910059"/>
                  </a:lnTo>
                  <a:lnTo>
                    <a:pt x="2270317" y="1895443"/>
                  </a:lnTo>
                  <a:lnTo>
                    <a:pt x="2222402" y="1880509"/>
                  </a:lnTo>
                  <a:lnTo>
                    <a:pt x="2174486" y="1865257"/>
                  </a:lnTo>
                  <a:lnTo>
                    <a:pt x="2126889" y="1849370"/>
                  </a:lnTo>
                  <a:lnTo>
                    <a:pt x="2079608" y="1833800"/>
                  </a:lnTo>
                  <a:lnTo>
                    <a:pt x="2032010" y="1817278"/>
                  </a:lnTo>
                  <a:lnTo>
                    <a:pt x="1984730" y="1800755"/>
                  </a:lnTo>
                  <a:lnTo>
                    <a:pt x="1937766" y="1783915"/>
                  </a:lnTo>
                  <a:lnTo>
                    <a:pt x="1890803" y="1766757"/>
                  </a:lnTo>
                  <a:lnTo>
                    <a:pt x="1844157" y="1749281"/>
                  </a:lnTo>
                  <a:lnTo>
                    <a:pt x="1797512" y="1731169"/>
                  </a:lnTo>
                  <a:lnTo>
                    <a:pt x="1751183" y="1713058"/>
                  </a:lnTo>
                  <a:lnTo>
                    <a:pt x="1704854" y="1694629"/>
                  </a:lnTo>
                  <a:lnTo>
                    <a:pt x="1658526" y="1675564"/>
                  </a:lnTo>
                  <a:lnTo>
                    <a:pt x="1612514" y="1656500"/>
                  </a:lnTo>
                  <a:lnTo>
                    <a:pt x="1566503" y="1636800"/>
                  </a:lnTo>
                  <a:lnTo>
                    <a:pt x="1520809" y="1617100"/>
                  </a:lnTo>
                  <a:lnTo>
                    <a:pt x="1475115" y="1596764"/>
                  </a:lnTo>
                  <a:lnTo>
                    <a:pt x="1429739" y="1576111"/>
                  </a:lnTo>
                  <a:lnTo>
                    <a:pt x="1384045" y="1555140"/>
                  </a:lnTo>
                  <a:lnTo>
                    <a:pt x="1338986" y="1534169"/>
                  </a:lnTo>
                  <a:lnTo>
                    <a:pt x="1293926" y="1512562"/>
                  </a:lnTo>
                  <a:lnTo>
                    <a:pt x="1248867" y="1490638"/>
                  </a:lnTo>
                  <a:lnTo>
                    <a:pt x="1204125" y="1468396"/>
                  </a:lnTo>
                  <a:lnTo>
                    <a:pt x="1159066" y="1446154"/>
                  </a:lnTo>
                  <a:lnTo>
                    <a:pt x="1114324" y="1422959"/>
                  </a:lnTo>
                  <a:lnTo>
                    <a:pt x="1069899" y="1399446"/>
                  </a:lnTo>
                  <a:lnTo>
                    <a:pt x="1025474" y="1376250"/>
                  </a:lnTo>
                  <a:lnTo>
                    <a:pt x="981050" y="1352102"/>
                  </a:lnTo>
                  <a:lnTo>
                    <a:pt x="936625" y="1327636"/>
                  </a:lnTo>
                  <a:lnTo>
                    <a:pt x="1297417" y="692150"/>
                  </a:lnTo>
                  <a:close/>
                  <a:moveTo>
                    <a:pt x="2337312" y="325877"/>
                  </a:moveTo>
                  <a:lnTo>
                    <a:pt x="2306540" y="337312"/>
                  </a:lnTo>
                  <a:lnTo>
                    <a:pt x="2313202" y="355098"/>
                  </a:lnTo>
                  <a:lnTo>
                    <a:pt x="2305271" y="358910"/>
                  </a:lnTo>
                  <a:lnTo>
                    <a:pt x="2297974" y="363356"/>
                  </a:lnTo>
                  <a:lnTo>
                    <a:pt x="2291312" y="367803"/>
                  </a:lnTo>
                  <a:lnTo>
                    <a:pt x="2285285" y="372250"/>
                  </a:lnTo>
                  <a:lnTo>
                    <a:pt x="2280209" y="376696"/>
                  </a:lnTo>
                  <a:lnTo>
                    <a:pt x="2275450" y="381778"/>
                  </a:lnTo>
                  <a:lnTo>
                    <a:pt x="2271644" y="386543"/>
                  </a:lnTo>
                  <a:lnTo>
                    <a:pt x="2268154" y="391625"/>
                  </a:lnTo>
                  <a:lnTo>
                    <a:pt x="2265299" y="396706"/>
                  </a:lnTo>
                  <a:lnTo>
                    <a:pt x="2263078" y="402106"/>
                  </a:lnTo>
                  <a:lnTo>
                    <a:pt x="2261809" y="407506"/>
                  </a:lnTo>
                  <a:lnTo>
                    <a:pt x="2261175" y="413223"/>
                  </a:lnTo>
                  <a:lnTo>
                    <a:pt x="2260540" y="418622"/>
                  </a:lnTo>
                  <a:lnTo>
                    <a:pt x="2261492" y="424657"/>
                  </a:lnTo>
                  <a:lnTo>
                    <a:pt x="2262444" y="431009"/>
                  </a:lnTo>
                  <a:lnTo>
                    <a:pt x="2264664" y="436727"/>
                  </a:lnTo>
                  <a:lnTo>
                    <a:pt x="2265933" y="440538"/>
                  </a:lnTo>
                  <a:lnTo>
                    <a:pt x="2267202" y="444032"/>
                  </a:lnTo>
                  <a:lnTo>
                    <a:pt x="2269106" y="447526"/>
                  </a:lnTo>
                  <a:lnTo>
                    <a:pt x="2271009" y="450702"/>
                  </a:lnTo>
                  <a:lnTo>
                    <a:pt x="2273230" y="453560"/>
                  </a:lnTo>
                  <a:lnTo>
                    <a:pt x="2275450" y="456419"/>
                  </a:lnTo>
                  <a:lnTo>
                    <a:pt x="2277671" y="458325"/>
                  </a:lnTo>
                  <a:lnTo>
                    <a:pt x="2280209" y="460866"/>
                  </a:lnTo>
                  <a:lnTo>
                    <a:pt x="2285285" y="464359"/>
                  </a:lnTo>
                  <a:lnTo>
                    <a:pt x="2290678" y="467536"/>
                  </a:lnTo>
                  <a:lnTo>
                    <a:pt x="2296388" y="469759"/>
                  </a:lnTo>
                  <a:lnTo>
                    <a:pt x="2301781" y="471347"/>
                  </a:lnTo>
                  <a:lnTo>
                    <a:pt x="2308761" y="472300"/>
                  </a:lnTo>
                  <a:lnTo>
                    <a:pt x="2318278" y="473253"/>
                  </a:lnTo>
                  <a:lnTo>
                    <a:pt x="2329698" y="474206"/>
                  </a:lnTo>
                  <a:lnTo>
                    <a:pt x="2343657" y="474841"/>
                  </a:lnTo>
                  <a:lnTo>
                    <a:pt x="2359519" y="475158"/>
                  </a:lnTo>
                  <a:lnTo>
                    <a:pt x="2372209" y="476111"/>
                  </a:lnTo>
                  <a:lnTo>
                    <a:pt x="2381726" y="477064"/>
                  </a:lnTo>
                  <a:lnTo>
                    <a:pt x="2387119" y="478017"/>
                  </a:lnTo>
                  <a:lnTo>
                    <a:pt x="2389340" y="478335"/>
                  </a:lnTo>
                  <a:lnTo>
                    <a:pt x="2390926" y="479288"/>
                  </a:lnTo>
                  <a:lnTo>
                    <a:pt x="2392829" y="480558"/>
                  </a:lnTo>
                  <a:lnTo>
                    <a:pt x="2394098" y="481828"/>
                  </a:lnTo>
                  <a:lnTo>
                    <a:pt x="2396002" y="483734"/>
                  </a:lnTo>
                  <a:lnTo>
                    <a:pt x="2396953" y="485640"/>
                  </a:lnTo>
                  <a:lnTo>
                    <a:pt x="2398222" y="488181"/>
                  </a:lnTo>
                  <a:lnTo>
                    <a:pt x="2399491" y="490722"/>
                  </a:lnTo>
                  <a:lnTo>
                    <a:pt x="2400443" y="493580"/>
                  </a:lnTo>
                  <a:lnTo>
                    <a:pt x="2400760" y="496439"/>
                  </a:lnTo>
                  <a:lnTo>
                    <a:pt x="2400760" y="499298"/>
                  </a:lnTo>
                  <a:lnTo>
                    <a:pt x="2400126" y="501839"/>
                  </a:lnTo>
                  <a:lnTo>
                    <a:pt x="2398540" y="503744"/>
                  </a:lnTo>
                  <a:lnTo>
                    <a:pt x="2396953" y="505650"/>
                  </a:lnTo>
                  <a:lnTo>
                    <a:pt x="2394415" y="507238"/>
                  </a:lnTo>
                  <a:lnTo>
                    <a:pt x="2391560" y="508826"/>
                  </a:lnTo>
                  <a:lnTo>
                    <a:pt x="2387753" y="509779"/>
                  </a:lnTo>
                  <a:lnTo>
                    <a:pt x="2384581" y="510097"/>
                  </a:lnTo>
                  <a:lnTo>
                    <a:pt x="2382360" y="509779"/>
                  </a:lnTo>
                  <a:lnTo>
                    <a:pt x="2380774" y="509461"/>
                  </a:lnTo>
                  <a:lnTo>
                    <a:pt x="2379822" y="508826"/>
                  </a:lnTo>
                  <a:lnTo>
                    <a:pt x="2378236" y="506603"/>
                  </a:lnTo>
                  <a:lnTo>
                    <a:pt x="2376016" y="503427"/>
                  </a:lnTo>
                  <a:lnTo>
                    <a:pt x="2373795" y="498980"/>
                  </a:lnTo>
                  <a:lnTo>
                    <a:pt x="2371574" y="493263"/>
                  </a:lnTo>
                  <a:lnTo>
                    <a:pt x="2368719" y="485640"/>
                  </a:lnTo>
                  <a:lnTo>
                    <a:pt x="2334140" y="498662"/>
                  </a:lnTo>
                  <a:lnTo>
                    <a:pt x="2299243" y="510732"/>
                  </a:lnTo>
                  <a:lnTo>
                    <a:pt x="2300830" y="516449"/>
                  </a:lnTo>
                  <a:lnTo>
                    <a:pt x="2301781" y="519943"/>
                  </a:lnTo>
                  <a:lnTo>
                    <a:pt x="2304002" y="525025"/>
                  </a:lnTo>
                  <a:lnTo>
                    <a:pt x="2306223" y="529154"/>
                  </a:lnTo>
                  <a:lnTo>
                    <a:pt x="2309078" y="533600"/>
                  </a:lnTo>
                  <a:lnTo>
                    <a:pt x="2312568" y="537094"/>
                  </a:lnTo>
                  <a:lnTo>
                    <a:pt x="2316057" y="539953"/>
                  </a:lnTo>
                  <a:lnTo>
                    <a:pt x="2320181" y="542811"/>
                  </a:lnTo>
                  <a:lnTo>
                    <a:pt x="2324940" y="545035"/>
                  </a:lnTo>
                  <a:lnTo>
                    <a:pt x="2329698" y="546623"/>
                  </a:lnTo>
                  <a:lnTo>
                    <a:pt x="2334774" y="548211"/>
                  </a:lnTo>
                  <a:lnTo>
                    <a:pt x="2340485" y="548846"/>
                  </a:lnTo>
                  <a:lnTo>
                    <a:pt x="2346829" y="549164"/>
                  </a:lnTo>
                  <a:lnTo>
                    <a:pt x="2353174" y="548846"/>
                  </a:lnTo>
                  <a:lnTo>
                    <a:pt x="2360154" y="548211"/>
                  </a:lnTo>
                  <a:lnTo>
                    <a:pt x="2367450" y="546940"/>
                  </a:lnTo>
                  <a:lnTo>
                    <a:pt x="2375381" y="545670"/>
                  </a:lnTo>
                  <a:lnTo>
                    <a:pt x="2383312" y="543447"/>
                  </a:lnTo>
                  <a:lnTo>
                    <a:pt x="2389022" y="558375"/>
                  </a:lnTo>
                  <a:lnTo>
                    <a:pt x="2421381" y="545988"/>
                  </a:lnTo>
                  <a:lnTo>
                    <a:pt x="2415353" y="531377"/>
                  </a:lnTo>
                  <a:lnTo>
                    <a:pt x="2423602" y="527248"/>
                  </a:lnTo>
                  <a:lnTo>
                    <a:pt x="2431533" y="523119"/>
                  </a:lnTo>
                  <a:lnTo>
                    <a:pt x="2438512" y="518672"/>
                  </a:lnTo>
                  <a:lnTo>
                    <a:pt x="2444222" y="514226"/>
                  </a:lnTo>
                  <a:lnTo>
                    <a:pt x="2449932" y="509779"/>
                  </a:lnTo>
                  <a:lnTo>
                    <a:pt x="2455008" y="505650"/>
                  </a:lnTo>
                  <a:lnTo>
                    <a:pt x="2459450" y="500568"/>
                  </a:lnTo>
                  <a:lnTo>
                    <a:pt x="2462939" y="496121"/>
                  </a:lnTo>
                  <a:lnTo>
                    <a:pt x="2465477" y="491675"/>
                  </a:lnTo>
                  <a:lnTo>
                    <a:pt x="2467698" y="486593"/>
                  </a:lnTo>
                  <a:lnTo>
                    <a:pt x="2469284" y="481828"/>
                  </a:lnTo>
                  <a:lnTo>
                    <a:pt x="2470553" y="477064"/>
                  </a:lnTo>
                  <a:lnTo>
                    <a:pt x="2470553" y="471982"/>
                  </a:lnTo>
                  <a:lnTo>
                    <a:pt x="2470236" y="466900"/>
                  </a:lnTo>
                  <a:lnTo>
                    <a:pt x="2468967" y="461818"/>
                  </a:lnTo>
                  <a:lnTo>
                    <a:pt x="2467381" y="456737"/>
                  </a:lnTo>
                  <a:lnTo>
                    <a:pt x="2465477" y="453243"/>
                  </a:lnTo>
                  <a:lnTo>
                    <a:pt x="2463891" y="450067"/>
                  </a:lnTo>
                  <a:lnTo>
                    <a:pt x="2461988" y="446890"/>
                  </a:lnTo>
                  <a:lnTo>
                    <a:pt x="2459767" y="444032"/>
                  </a:lnTo>
                  <a:lnTo>
                    <a:pt x="2457546" y="441491"/>
                  </a:lnTo>
                  <a:lnTo>
                    <a:pt x="2454691" y="438950"/>
                  </a:lnTo>
                  <a:lnTo>
                    <a:pt x="2451836" y="436409"/>
                  </a:lnTo>
                  <a:lnTo>
                    <a:pt x="2448981" y="434503"/>
                  </a:lnTo>
                  <a:lnTo>
                    <a:pt x="2442636" y="431009"/>
                  </a:lnTo>
                  <a:lnTo>
                    <a:pt x="2435974" y="428151"/>
                  </a:lnTo>
                  <a:lnTo>
                    <a:pt x="2429312" y="425927"/>
                  </a:lnTo>
                  <a:lnTo>
                    <a:pt x="2422650" y="424657"/>
                  </a:lnTo>
                  <a:lnTo>
                    <a:pt x="2414402" y="424022"/>
                  </a:lnTo>
                  <a:lnTo>
                    <a:pt x="2403298" y="422751"/>
                  </a:lnTo>
                  <a:lnTo>
                    <a:pt x="2372843" y="421481"/>
                  </a:lnTo>
                  <a:lnTo>
                    <a:pt x="2362691" y="420846"/>
                  </a:lnTo>
                  <a:lnTo>
                    <a:pt x="2358567" y="420210"/>
                  </a:lnTo>
                  <a:lnTo>
                    <a:pt x="2355078" y="419257"/>
                  </a:lnTo>
                  <a:lnTo>
                    <a:pt x="2351905" y="418622"/>
                  </a:lnTo>
                  <a:lnTo>
                    <a:pt x="2349050" y="417669"/>
                  </a:lnTo>
                  <a:lnTo>
                    <a:pt x="2347147" y="416717"/>
                  </a:lnTo>
                  <a:lnTo>
                    <a:pt x="2345243" y="415128"/>
                  </a:lnTo>
                  <a:lnTo>
                    <a:pt x="2342705" y="411635"/>
                  </a:lnTo>
                  <a:lnTo>
                    <a:pt x="2339850" y="407188"/>
                  </a:lnTo>
                  <a:lnTo>
                    <a:pt x="2336678" y="401153"/>
                  </a:lnTo>
                  <a:lnTo>
                    <a:pt x="2333823" y="393848"/>
                  </a:lnTo>
                  <a:lnTo>
                    <a:pt x="2332871" y="390672"/>
                  </a:lnTo>
                  <a:lnTo>
                    <a:pt x="2332554" y="388448"/>
                  </a:lnTo>
                  <a:lnTo>
                    <a:pt x="2332871" y="385590"/>
                  </a:lnTo>
                  <a:lnTo>
                    <a:pt x="2333505" y="383366"/>
                  </a:lnTo>
                  <a:lnTo>
                    <a:pt x="2334774" y="381461"/>
                  </a:lnTo>
                  <a:lnTo>
                    <a:pt x="2336995" y="379237"/>
                  </a:lnTo>
                  <a:lnTo>
                    <a:pt x="2339533" y="377967"/>
                  </a:lnTo>
                  <a:lnTo>
                    <a:pt x="2342705" y="376379"/>
                  </a:lnTo>
                  <a:lnTo>
                    <a:pt x="2346512" y="375108"/>
                  </a:lnTo>
                  <a:lnTo>
                    <a:pt x="2349685" y="375108"/>
                  </a:lnTo>
                  <a:lnTo>
                    <a:pt x="2350954" y="375108"/>
                  </a:lnTo>
                  <a:lnTo>
                    <a:pt x="2352223" y="375426"/>
                  </a:lnTo>
                  <a:lnTo>
                    <a:pt x="2353492" y="376061"/>
                  </a:lnTo>
                  <a:lnTo>
                    <a:pt x="2354443" y="377332"/>
                  </a:lnTo>
                  <a:lnTo>
                    <a:pt x="2356664" y="379873"/>
                  </a:lnTo>
                  <a:lnTo>
                    <a:pt x="2358885" y="384637"/>
                  </a:lnTo>
                  <a:lnTo>
                    <a:pt x="2362057" y="391307"/>
                  </a:lnTo>
                  <a:lnTo>
                    <a:pt x="2365229" y="399565"/>
                  </a:lnTo>
                  <a:lnTo>
                    <a:pt x="2369671" y="410999"/>
                  </a:lnTo>
                  <a:lnTo>
                    <a:pt x="2403615" y="397659"/>
                  </a:lnTo>
                  <a:lnTo>
                    <a:pt x="2436926" y="384637"/>
                  </a:lnTo>
                  <a:lnTo>
                    <a:pt x="2433436" y="375426"/>
                  </a:lnTo>
                  <a:lnTo>
                    <a:pt x="2429946" y="368121"/>
                  </a:lnTo>
                  <a:lnTo>
                    <a:pt x="2426457" y="361768"/>
                  </a:lnTo>
                  <a:lnTo>
                    <a:pt x="2422333" y="356051"/>
                  </a:lnTo>
                  <a:lnTo>
                    <a:pt x="2420429" y="353510"/>
                  </a:lnTo>
                  <a:lnTo>
                    <a:pt x="2417891" y="351287"/>
                  </a:lnTo>
                  <a:lnTo>
                    <a:pt x="2415671" y="349381"/>
                  </a:lnTo>
                  <a:lnTo>
                    <a:pt x="2412815" y="347158"/>
                  </a:lnTo>
                  <a:lnTo>
                    <a:pt x="2410595" y="345570"/>
                  </a:lnTo>
                  <a:lnTo>
                    <a:pt x="2407740" y="343982"/>
                  </a:lnTo>
                  <a:lnTo>
                    <a:pt x="2405202" y="343029"/>
                  </a:lnTo>
                  <a:lnTo>
                    <a:pt x="2402029" y="341758"/>
                  </a:lnTo>
                  <a:lnTo>
                    <a:pt x="2399491" y="340805"/>
                  </a:lnTo>
                  <a:lnTo>
                    <a:pt x="2396319" y="340170"/>
                  </a:lnTo>
                  <a:lnTo>
                    <a:pt x="2389974" y="339217"/>
                  </a:lnTo>
                  <a:lnTo>
                    <a:pt x="2383629" y="338900"/>
                  </a:lnTo>
                  <a:lnTo>
                    <a:pt x="2377284" y="338582"/>
                  </a:lnTo>
                  <a:lnTo>
                    <a:pt x="2370940" y="338900"/>
                  </a:lnTo>
                  <a:lnTo>
                    <a:pt x="2364278" y="339535"/>
                  </a:lnTo>
                  <a:lnTo>
                    <a:pt x="2357616" y="340488"/>
                  </a:lnTo>
                  <a:lnTo>
                    <a:pt x="2350954" y="342394"/>
                  </a:lnTo>
                  <a:lnTo>
                    <a:pt x="2344292" y="343982"/>
                  </a:lnTo>
                  <a:lnTo>
                    <a:pt x="2337312" y="325877"/>
                  </a:lnTo>
                  <a:close/>
                  <a:moveTo>
                    <a:pt x="2259588" y="275058"/>
                  </a:moveTo>
                  <a:lnTo>
                    <a:pt x="2219933" y="289351"/>
                  </a:lnTo>
                  <a:lnTo>
                    <a:pt x="2179961" y="303326"/>
                  </a:lnTo>
                  <a:lnTo>
                    <a:pt x="2139672" y="316984"/>
                  </a:lnTo>
                  <a:lnTo>
                    <a:pt x="2099700" y="329689"/>
                  </a:lnTo>
                  <a:lnTo>
                    <a:pt x="2059727" y="342394"/>
                  </a:lnTo>
                  <a:lnTo>
                    <a:pt x="2019121" y="354463"/>
                  </a:lnTo>
                  <a:lnTo>
                    <a:pt x="1978514" y="366533"/>
                  </a:lnTo>
                  <a:lnTo>
                    <a:pt x="1937590" y="377967"/>
                  </a:lnTo>
                  <a:lnTo>
                    <a:pt x="1937907" y="378285"/>
                  </a:lnTo>
                  <a:lnTo>
                    <a:pt x="1939493" y="384637"/>
                  </a:lnTo>
                  <a:lnTo>
                    <a:pt x="1940128" y="390672"/>
                  </a:lnTo>
                  <a:lnTo>
                    <a:pt x="1940128" y="397024"/>
                  </a:lnTo>
                  <a:lnTo>
                    <a:pt x="1939493" y="403059"/>
                  </a:lnTo>
                  <a:lnTo>
                    <a:pt x="1938542" y="409094"/>
                  </a:lnTo>
                  <a:lnTo>
                    <a:pt x="1936638" y="414811"/>
                  </a:lnTo>
                  <a:lnTo>
                    <a:pt x="1934100" y="420528"/>
                  </a:lnTo>
                  <a:lnTo>
                    <a:pt x="1931562" y="425610"/>
                  </a:lnTo>
                  <a:lnTo>
                    <a:pt x="1928390" y="431009"/>
                  </a:lnTo>
                  <a:lnTo>
                    <a:pt x="1924583" y="435456"/>
                  </a:lnTo>
                  <a:lnTo>
                    <a:pt x="1919824" y="439903"/>
                  </a:lnTo>
                  <a:lnTo>
                    <a:pt x="1915383" y="443714"/>
                  </a:lnTo>
                  <a:lnTo>
                    <a:pt x="1910307" y="447208"/>
                  </a:lnTo>
                  <a:lnTo>
                    <a:pt x="1904597" y="450384"/>
                  </a:lnTo>
                  <a:lnTo>
                    <a:pt x="1898569" y="452925"/>
                  </a:lnTo>
                  <a:lnTo>
                    <a:pt x="1892542" y="454513"/>
                  </a:lnTo>
                  <a:lnTo>
                    <a:pt x="1891590" y="454831"/>
                  </a:lnTo>
                  <a:lnTo>
                    <a:pt x="1955038" y="703844"/>
                  </a:lnTo>
                  <a:lnTo>
                    <a:pt x="1955673" y="703209"/>
                  </a:lnTo>
                  <a:lnTo>
                    <a:pt x="1962652" y="701939"/>
                  </a:lnTo>
                  <a:lnTo>
                    <a:pt x="1969314" y="701303"/>
                  </a:lnTo>
                  <a:lnTo>
                    <a:pt x="1976293" y="700986"/>
                  </a:lnTo>
                  <a:lnTo>
                    <a:pt x="1982955" y="701303"/>
                  </a:lnTo>
                  <a:lnTo>
                    <a:pt x="1989300" y="702256"/>
                  </a:lnTo>
                  <a:lnTo>
                    <a:pt x="1995645" y="704162"/>
                  </a:lnTo>
                  <a:lnTo>
                    <a:pt x="2001355" y="706068"/>
                  </a:lnTo>
                  <a:lnTo>
                    <a:pt x="2007383" y="708609"/>
                  </a:lnTo>
                  <a:lnTo>
                    <a:pt x="2012776" y="711785"/>
                  </a:lnTo>
                  <a:lnTo>
                    <a:pt x="2017852" y="715279"/>
                  </a:lnTo>
                  <a:lnTo>
                    <a:pt x="2022293" y="719408"/>
                  </a:lnTo>
                  <a:lnTo>
                    <a:pt x="2026417" y="723854"/>
                  </a:lnTo>
                  <a:lnTo>
                    <a:pt x="2030541" y="728936"/>
                  </a:lnTo>
                  <a:lnTo>
                    <a:pt x="2033396" y="734018"/>
                  </a:lnTo>
                  <a:lnTo>
                    <a:pt x="2036252" y="740053"/>
                  </a:lnTo>
                  <a:lnTo>
                    <a:pt x="2038472" y="745770"/>
                  </a:lnTo>
                  <a:lnTo>
                    <a:pt x="2039107" y="749582"/>
                  </a:lnTo>
                  <a:lnTo>
                    <a:pt x="2083838" y="736877"/>
                  </a:lnTo>
                  <a:lnTo>
                    <a:pt x="2127934" y="723537"/>
                  </a:lnTo>
                  <a:lnTo>
                    <a:pt x="2172347" y="709879"/>
                  </a:lnTo>
                  <a:lnTo>
                    <a:pt x="2216444" y="695904"/>
                  </a:lnTo>
                  <a:lnTo>
                    <a:pt x="2260223" y="681611"/>
                  </a:lnTo>
                  <a:lnTo>
                    <a:pt x="2304319" y="667318"/>
                  </a:lnTo>
                  <a:lnTo>
                    <a:pt x="2348098" y="652390"/>
                  </a:lnTo>
                  <a:lnTo>
                    <a:pt x="2391560" y="637144"/>
                  </a:lnTo>
                  <a:lnTo>
                    <a:pt x="2383947" y="636827"/>
                  </a:lnTo>
                  <a:lnTo>
                    <a:pt x="2376016" y="635874"/>
                  </a:lnTo>
                  <a:lnTo>
                    <a:pt x="2368719" y="634921"/>
                  </a:lnTo>
                  <a:lnTo>
                    <a:pt x="2361105" y="633333"/>
                  </a:lnTo>
                  <a:lnTo>
                    <a:pt x="2353809" y="631427"/>
                  </a:lnTo>
                  <a:lnTo>
                    <a:pt x="2346512" y="629839"/>
                  </a:lnTo>
                  <a:lnTo>
                    <a:pt x="2339533" y="627298"/>
                  </a:lnTo>
                  <a:lnTo>
                    <a:pt x="2332554" y="624440"/>
                  </a:lnTo>
                  <a:lnTo>
                    <a:pt x="2325892" y="621581"/>
                  </a:lnTo>
                  <a:lnTo>
                    <a:pt x="2319230" y="618087"/>
                  </a:lnTo>
                  <a:lnTo>
                    <a:pt x="2312568" y="614593"/>
                  </a:lnTo>
                  <a:lnTo>
                    <a:pt x="2306223" y="611100"/>
                  </a:lnTo>
                  <a:lnTo>
                    <a:pt x="2300195" y="606970"/>
                  </a:lnTo>
                  <a:lnTo>
                    <a:pt x="2294168" y="602841"/>
                  </a:lnTo>
                  <a:lnTo>
                    <a:pt x="2288140" y="598395"/>
                  </a:lnTo>
                  <a:lnTo>
                    <a:pt x="2282747" y="593313"/>
                  </a:lnTo>
                  <a:lnTo>
                    <a:pt x="2277037" y="588549"/>
                  </a:lnTo>
                  <a:lnTo>
                    <a:pt x="2271961" y="583467"/>
                  </a:lnTo>
                  <a:lnTo>
                    <a:pt x="2266568" y="578067"/>
                  </a:lnTo>
                  <a:lnTo>
                    <a:pt x="2261809" y="572668"/>
                  </a:lnTo>
                  <a:lnTo>
                    <a:pt x="2256733" y="566950"/>
                  </a:lnTo>
                  <a:lnTo>
                    <a:pt x="2252292" y="560916"/>
                  </a:lnTo>
                  <a:lnTo>
                    <a:pt x="2248168" y="554881"/>
                  </a:lnTo>
                  <a:lnTo>
                    <a:pt x="2244044" y="548528"/>
                  </a:lnTo>
                  <a:lnTo>
                    <a:pt x="2239920" y="542176"/>
                  </a:lnTo>
                  <a:lnTo>
                    <a:pt x="2236113" y="535506"/>
                  </a:lnTo>
                  <a:lnTo>
                    <a:pt x="2232623" y="528836"/>
                  </a:lnTo>
                  <a:lnTo>
                    <a:pt x="2229133" y="522166"/>
                  </a:lnTo>
                  <a:lnTo>
                    <a:pt x="2225961" y="515178"/>
                  </a:lnTo>
                  <a:lnTo>
                    <a:pt x="2223106" y="508509"/>
                  </a:lnTo>
                  <a:lnTo>
                    <a:pt x="2220251" y="500886"/>
                  </a:lnTo>
                  <a:lnTo>
                    <a:pt x="2217713" y="493898"/>
                  </a:lnTo>
                  <a:lnTo>
                    <a:pt x="2215492" y="485640"/>
                  </a:lnTo>
                  <a:lnTo>
                    <a:pt x="2212954" y="477699"/>
                  </a:lnTo>
                  <a:lnTo>
                    <a:pt x="2210734" y="469441"/>
                  </a:lnTo>
                  <a:lnTo>
                    <a:pt x="2209465" y="461183"/>
                  </a:lnTo>
                  <a:lnTo>
                    <a:pt x="2207878" y="453243"/>
                  </a:lnTo>
                  <a:lnTo>
                    <a:pt x="2206609" y="444985"/>
                  </a:lnTo>
                  <a:lnTo>
                    <a:pt x="2205658" y="436727"/>
                  </a:lnTo>
                  <a:lnTo>
                    <a:pt x="2205023" y="429104"/>
                  </a:lnTo>
                  <a:lnTo>
                    <a:pt x="2204706" y="421163"/>
                  </a:lnTo>
                  <a:lnTo>
                    <a:pt x="2204706" y="413223"/>
                  </a:lnTo>
                  <a:lnTo>
                    <a:pt x="2204706" y="405600"/>
                  </a:lnTo>
                  <a:lnTo>
                    <a:pt x="2205023" y="397659"/>
                  </a:lnTo>
                  <a:lnTo>
                    <a:pt x="2205658" y="390036"/>
                  </a:lnTo>
                  <a:lnTo>
                    <a:pt x="2206292" y="382414"/>
                  </a:lnTo>
                  <a:lnTo>
                    <a:pt x="2207244" y="375108"/>
                  </a:lnTo>
                  <a:lnTo>
                    <a:pt x="2208830" y="367803"/>
                  </a:lnTo>
                  <a:lnTo>
                    <a:pt x="2210099" y="360816"/>
                  </a:lnTo>
                  <a:lnTo>
                    <a:pt x="2212320" y="353828"/>
                  </a:lnTo>
                  <a:lnTo>
                    <a:pt x="2213906" y="346840"/>
                  </a:lnTo>
                  <a:lnTo>
                    <a:pt x="2216444" y="340170"/>
                  </a:lnTo>
                  <a:lnTo>
                    <a:pt x="2218982" y="333500"/>
                  </a:lnTo>
                  <a:lnTo>
                    <a:pt x="2221202" y="327465"/>
                  </a:lnTo>
                  <a:lnTo>
                    <a:pt x="2224375" y="321113"/>
                  </a:lnTo>
                  <a:lnTo>
                    <a:pt x="2227547" y="315078"/>
                  </a:lnTo>
                  <a:lnTo>
                    <a:pt x="2230720" y="309679"/>
                  </a:lnTo>
                  <a:lnTo>
                    <a:pt x="2234209" y="303962"/>
                  </a:lnTo>
                  <a:lnTo>
                    <a:pt x="2238016" y="298244"/>
                  </a:lnTo>
                  <a:lnTo>
                    <a:pt x="2241823" y="293163"/>
                  </a:lnTo>
                  <a:lnTo>
                    <a:pt x="2245947" y="288398"/>
                  </a:lnTo>
                  <a:lnTo>
                    <a:pt x="2250388" y="283634"/>
                  </a:lnTo>
                  <a:lnTo>
                    <a:pt x="2254830" y="279187"/>
                  </a:lnTo>
                  <a:lnTo>
                    <a:pt x="2259588" y="275058"/>
                  </a:lnTo>
                  <a:close/>
                  <a:moveTo>
                    <a:pt x="2637421" y="114660"/>
                  </a:moveTo>
                  <a:lnTo>
                    <a:pt x="2599352" y="132765"/>
                  </a:lnTo>
                  <a:lnTo>
                    <a:pt x="2561601" y="150551"/>
                  </a:lnTo>
                  <a:lnTo>
                    <a:pt x="2523849" y="167703"/>
                  </a:lnTo>
                  <a:lnTo>
                    <a:pt x="2485463" y="184537"/>
                  </a:lnTo>
                  <a:lnTo>
                    <a:pt x="2447077" y="201053"/>
                  </a:lnTo>
                  <a:lnTo>
                    <a:pt x="2408374" y="216934"/>
                  </a:lnTo>
                  <a:lnTo>
                    <a:pt x="2369671" y="233133"/>
                  </a:lnTo>
                  <a:lnTo>
                    <a:pt x="2330650" y="248061"/>
                  </a:lnTo>
                  <a:lnTo>
                    <a:pt x="2336995" y="248378"/>
                  </a:lnTo>
                  <a:lnTo>
                    <a:pt x="2343340" y="248696"/>
                  </a:lnTo>
                  <a:lnTo>
                    <a:pt x="2349685" y="249331"/>
                  </a:lnTo>
                  <a:lnTo>
                    <a:pt x="2355712" y="250284"/>
                  </a:lnTo>
                  <a:lnTo>
                    <a:pt x="2362374" y="251554"/>
                  </a:lnTo>
                  <a:lnTo>
                    <a:pt x="2368719" y="253143"/>
                  </a:lnTo>
                  <a:lnTo>
                    <a:pt x="2375064" y="255048"/>
                  </a:lnTo>
                  <a:lnTo>
                    <a:pt x="2381409" y="257272"/>
                  </a:lnTo>
                  <a:lnTo>
                    <a:pt x="2387436" y="259495"/>
                  </a:lnTo>
                  <a:lnTo>
                    <a:pt x="2393781" y="262353"/>
                  </a:lnTo>
                  <a:lnTo>
                    <a:pt x="2400126" y="265212"/>
                  </a:lnTo>
                  <a:lnTo>
                    <a:pt x="2405836" y="268706"/>
                  </a:lnTo>
                  <a:lnTo>
                    <a:pt x="2412181" y="272200"/>
                  </a:lnTo>
                  <a:lnTo>
                    <a:pt x="2418208" y="276011"/>
                  </a:lnTo>
                  <a:lnTo>
                    <a:pt x="2424236" y="280140"/>
                  </a:lnTo>
                  <a:lnTo>
                    <a:pt x="2429946" y="284269"/>
                  </a:lnTo>
                  <a:lnTo>
                    <a:pt x="2435974" y="289034"/>
                  </a:lnTo>
                  <a:lnTo>
                    <a:pt x="2441684" y="293798"/>
                  </a:lnTo>
                  <a:lnTo>
                    <a:pt x="2447077" y="299197"/>
                  </a:lnTo>
                  <a:lnTo>
                    <a:pt x="2452788" y="304279"/>
                  </a:lnTo>
                  <a:lnTo>
                    <a:pt x="2457863" y="309996"/>
                  </a:lnTo>
                  <a:lnTo>
                    <a:pt x="2463257" y="315714"/>
                  </a:lnTo>
                  <a:lnTo>
                    <a:pt x="2468015" y="321748"/>
                  </a:lnTo>
                  <a:lnTo>
                    <a:pt x="2472774" y="328101"/>
                  </a:lnTo>
                  <a:lnTo>
                    <a:pt x="2477850" y="334453"/>
                  </a:lnTo>
                  <a:lnTo>
                    <a:pt x="2482291" y="340805"/>
                  </a:lnTo>
                  <a:lnTo>
                    <a:pt x="2486732" y="347793"/>
                  </a:lnTo>
                  <a:lnTo>
                    <a:pt x="2490856" y="354781"/>
                  </a:lnTo>
                  <a:lnTo>
                    <a:pt x="2495298" y="362086"/>
                  </a:lnTo>
                  <a:lnTo>
                    <a:pt x="2499105" y="370026"/>
                  </a:lnTo>
                  <a:lnTo>
                    <a:pt x="2502912" y="377332"/>
                  </a:lnTo>
                  <a:lnTo>
                    <a:pt x="2506401" y="385272"/>
                  </a:lnTo>
                  <a:lnTo>
                    <a:pt x="2509256" y="392260"/>
                  </a:lnTo>
                  <a:lnTo>
                    <a:pt x="2511794" y="399565"/>
                  </a:lnTo>
                  <a:lnTo>
                    <a:pt x="2514015" y="406553"/>
                  </a:lnTo>
                  <a:lnTo>
                    <a:pt x="2516553" y="413858"/>
                  </a:lnTo>
                  <a:lnTo>
                    <a:pt x="2518139" y="421163"/>
                  </a:lnTo>
                  <a:lnTo>
                    <a:pt x="2520042" y="428468"/>
                  </a:lnTo>
                  <a:lnTo>
                    <a:pt x="2521311" y="436091"/>
                  </a:lnTo>
                  <a:lnTo>
                    <a:pt x="2522580" y="443397"/>
                  </a:lnTo>
                  <a:lnTo>
                    <a:pt x="2523849" y="450702"/>
                  </a:lnTo>
                  <a:lnTo>
                    <a:pt x="2524484" y="458325"/>
                  </a:lnTo>
                  <a:lnTo>
                    <a:pt x="2524801" y="465948"/>
                  </a:lnTo>
                  <a:lnTo>
                    <a:pt x="2525118" y="473570"/>
                  </a:lnTo>
                  <a:lnTo>
                    <a:pt x="2525118" y="480876"/>
                  </a:lnTo>
                  <a:lnTo>
                    <a:pt x="2524801" y="488181"/>
                  </a:lnTo>
                  <a:lnTo>
                    <a:pt x="2524167" y="495486"/>
                  </a:lnTo>
                  <a:lnTo>
                    <a:pt x="2523215" y="502791"/>
                  </a:lnTo>
                  <a:lnTo>
                    <a:pt x="2521946" y="510097"/>
                  </a:lnTo>
                  <a:lnTo>
                    <a:pt x="2520677" y="517402"/>
                  </a:lnTo>
                  <a:lnTo>
                    <a:pt x="2518774" y="524389"/>
                  </a:lnTo>
                  <a:lnTo>
                    <a:pt x="2516870" y="531695"/>
                  </a:lnTo>
                  <a:lnTo>
                    <a:pt x="2514649" y="538682"/>
                  </a:lnTo>
                  <a:lnTo>
                    <a:pt x="2512112" y="545670"/>
                  </a:lnTo>
                  <a:lnTo>
                    <a:pt x="2509256" y="552340"/>
                  </a:lnTo>
                  <a:lnTo>
                    <a:pt x="2506084" y="559010"/>
                  </a:lnTo>
                  <a:lnTo>
                    <a:pt x="2502594" y="565680"/>
                  </a:lnTo>
                  <a:lnTo>
                    <a:pt x="2499105" y="572032"/>
                  </a:lnTo>
                  <a:lnTo>
                    <a:pt x="2494980" y="578385"/>
                  </a:lnTo>
                  <a:lnTo>
                    <a:pt x="2490222" y="584737"/>
                  </a:lnTo>
                  <a:lnTo>
                    <a:pt x="2485781" y="590772"/>
                  </a:lnTo>
                  <a:lnTo>
                    <a:pt x="2481022" y="596489"/>
                  </a:lnTo>
                  <a:lnTo>
                    <a:pt x="2475312" y="602206"/>
                  </a:lnTo>
                  <a:lnTo>
                    <a:pt x="2469601" y="607923"/>
                  </a:lnTo>
                  <a:lnTo>
                    <a:pt x="2512112" y="590454"/>
                  </a:lnTo>
                  <a:lnTo>
                    <a:pt x="2554622" y="572985"/>
                  </a:lnTo>
                  <a:lnTo>
                    <a:pt x="2596815" y="555199"/>
                  </a:lnTo>
                  <a:lnTo>
                    <a:pt x="2639008" y="537094"/>
                  </a:lnTo>
                  <a:lnTo>
                    <a:pt x="2680883" y="518355"/>
                  </a:lnTo>
                  <a:lnTo>
                    <a:pt x="2722759" y="499615"/>
                  </a:lnTo>
                  <a:lnTo>
                    <a:pt x="2764634" y="480558"/>
                  </a:lnTo>
                  <a:lnTo>
                    <a:pt x="2805876" y="460866"/>
                  </a:lnTo>
                  <a:lnTo>
                    <a:pt x="2803972" y="457372"/>
                  </a:lnTo>
                  <a:lnTo>
                    <a:pt x="2801434" y="451655"/>
                  </a:lnTo>
                  <a:lnTo>
                    <a:pt x="2799848" y="445620"/>
                  </a:lnTo>
                  <a:lnTo>
                    <a:pt x="2798579" y="439585"/>
                  </a:lnTo>
                  <a:lnTo>
                    <a:pt x="2798262" y="433233"/>
                  </a:lnTo>
                  <a:lnTo>
                    <a:pt x="2798579" y="427198"/>
                  </a:lnTo>
                  <a:lnTo>
                    <a:pt x="2799214" y="421163"/>
                  </a:lnTo>
                  <a:lnTo>
                    <a:pt x="2800800" y="414811"/>
                  </a:lnTo>
                  <a:lnTo>
                    <a:pt x="2802703" y="409411"/>
                  </a:lnTo>
                  <a:lnTo>
                    <a:pt x="2805241" y="403377"/>
                  </a:lnTo>
                  <a:lnTo>
                    <a:pt x="2808414" y="397659"/>
                  </a:lnTo>
                  <a:lnTo>
                    <a:pt x="2812220" y="392577"/>
                  </a:lnTo>
                  <a:lnTo>
                    <a:pt x="2816345" y="387813"/>
                  </a:lnTo>
                  <a:lnTo>
                    <a:pt x="2821103" y="382731"/>
                  </a:lnTo>
                  <a:lnTo>
                    <a:pt x="2826179" y="378602"/>
                  </a:lnTo>
                  <a:lnTo>
                    <a:pt x="2831889" y="374473"/>
                  </a:lnTo>
                  <a:lnTo>
                    <a:pt x="2837917" y="371297"/>
                  </a:lnTo>
                  <a:lnTo>
                    <a:pt x="2841724" y="369391"/>
                  </a:lnTo>
                  <a:lnTo>
                    <a:pt x="2725614" y="140388"/>
                  </a:lnTo>
                  <a:lnTo>
                    <a:pt x="2722124" y="141976"/>
                  </a:lnTo>
                  <a:lnTo>
                    <a:pt x="2716097" y="144834"/>
                  </a:lnTo>
                  <a:lnTo>
                    <a:pt x="2710069" y="147058"/>
                  </a:lnTo>
                  <a:lnTo>
                    <a:pt x="2704042" y="148328"/>
                  </a:lnTo>
                  <a:lnTo>
                    <a:pt x="2697697" y="148963"/>
                  </a:lnTo>
                  <a:lnTo>
                    <a:pt x="2691669" y="149281"/>
                  </a:lnTo>
                  <a:lnTo>
                    <a:pt x="2685324" y="148646"/>
                  </a:lnTo>
                  <a:lnTo>
                    <a:pt x="2679614" y="147693"/>
                  </a:lnTo>
                  <a:lnTo>
                    <a:pt x="2673587" y="146422"/>
                  </a:lnTo>
                  <a:lnTo>
                    <a:pt x="2667876" y="144199"/>
                  </a:lnTo>
                  <a:lnTo>
                    <a:pt x="2662483" y="141341"/>
                  </a:lnTo>
                  <a:lnTo>
                    <a:pt x="2657407" y="138164"/>
                  </a:lnTo>
                  <a:lnTo>
                    <a:pt x="2652649" y="134353"/>
                  </a:lnTo>
                  <a:lnTo>
                    <a:pt x="2648207" y="130224"/>
                  </a:lnTo>
                  <a:lnTo>
                    <a:pt x="2644083" y="125777"/>
                  </a:lnTo>
                  <a:lnTo>
                    <a:pt x="2640594" y="120378"/>
                  </a:lnTo>
                  <a:lnTo>
                    <a:pt x="2637421" y="114978"/>
                  </a:lnTo>
                  <a:lnTo>
                    <a:pt x="2637421" y="114660"/>
                  </a:lnTo>
                  <a:close/>
                  <a:moveTo>
                    <a:pt x="2724345" y="0"/>
                  </a:moveTo>
                  <a:lnTo>
                    <a:pt x="2962275" y="451019"/>
                  </a:lnTo>
                  <a:lnTo>
                    <a:pt x="2931186" y="467218"/>
                  </a:lnTo>
                  <a:lnTo>
                    <a:pt x="2899779" y="482781"/>
                  </a:lnTo>
                  <a:lnTo>
                    <a:pt x="2868055" y="498345"/>
                  </a:lnTo>
                  <a:lnTo>
                    <a:pt x="2836331" y="513590"/>
                  </a:lnTo>
                  <a:lnTo>
                    <a:pt x="2804924" y="528518"/>
                  </a:lnTo>
                  <a:lnTo>
                    <a:pt x="2773200" y="543129"/>
                  </a:lnTo>
                  <a:lnTo>
                    <a:pt x="2741159" y="557739"/>
                  </a:lnTo>
                  <a:lnTo>
                    <a:pt x="2709435" y="572032"/>
                  </a:lnTo>
                  <a:lnTo>
                    <a:pt x="2677394" y="586008"/>
                  </a:lnTo>
                  <a:lnTo>
                    <a:pt x="2645352" y="599983"/>
                  </a:lnTo>
                  <a:lnTo>
                    <a:pt x="2613311" y="613640"/>
                  </a:lnTo>
                  <a:lnTo>
                    <a:pt x="2581270" y="626980"/>
                  </a:lnTo>
                  <a:lnTo>
                    <a:pt x="2548911" y="640003"/>
                  </a:lnTo>
                  <a:lnTo>
                    <a:pt x="2516870" y="652708"/>
                  </a:lnTo>
                  <a:lnTo>
                    <a:pt x="2483877" y="665412"/>
                  </a:lnTo>
                  <a:lnTo>
                    <a:pt x="2451519" y="677800"/>
                  </a:lnTo>
                  <a:lnTo>
                    <a:pt x="2419160" y="690187"/>
                  </a:lnTo>
                  <a:lnTo>
                    <a:pt x="2386484" y="701939"/>
                  </a:lnTo>
                  <a:lnTo>
                    <a:pt x="2353809" y="713373"/>
                  </a:lnTo>
                  <a:lnTo>
                    <a:pt x="2320499" y="725125"/>
                  </a:lnTo>
                  <a:lnTo>
                    <a:pt x="2287823" y="736242"/>
                  </a:lnTo>
                  <a:lnTo>
                    <a:pt x="2254830" y="747358"/>
                  </a:lnTo>
                  <a:lnTo>
                    <a:pt x="2221520" y="758157"/>
                  </a:lnTo>
                  <a:lnTo>
                    <a:pt x="2188209" y="768639"/>
                  </a:lnTo>
                  <a:lnTo>
                    <a:pt x="2155217" y="779120"/>
                  </a:lnTo>
                  <a:lnTo>
                    <a:pt x="2121589" y="789284"/>
                  </a:lnTo>
                  <a:lnTo>
                    <a:pt x="2087962" y="798813"/>
                  </a:lnTo>
                  <a:lnTo>
                    <a:pt x="2054334" y="808341"/>
                  </a:lnTo>
                  <a:lnTo>
                    <a:pt x="2020707" y="817870"/>
                  </a:lnTo>
                  <a:lnTo>
                    <a:pt x="1986445" y="827081"/>
                  </a:lnTo>
                  <a:lnTo>
                    <a:pt x="1952817" y="835974"/>
                  </a:lnTo>
                  <a:lnTo>
                    <a:pt x="1918556" y="844550"/>
                  </a:lnTo>
                  <a:lnTo>
                    <a:pt x="1800225" y="349064"/>
                  </a:lnTo>
                  <a:lnTo>
                    <a:pt x="1830363" y="341123"/>
                  </a:lnTo>
                  <a:lnTo>
                    <a:pt x="1860501" y="333183"/>
                  </a:lnTo>
                  <a:lnTo>
                    <a:pt x="1890321" y="324925"/>
                  </a:lnTo>
                  <a:lnTo>
                    <a:pt x="1920142" y="316349"/>
                  </a:lnTo>
                  <a:lnTo>
                    <a:pt x="1950280" y="308091"/>
                  </a:lnTo>
                  <a:lnTo>
                    <a:pt x="1979783" y="299515"/>
                  </a:lnTo>
                  <a:lnTo>
                    <a:pt x="2009603" y="290304"/>
                  </a:lnTo>
                  <a:lnTo>
                    <a:pt x="2039107" y="281411"/>
                  </a:lnTo>
                  <a:lnTo>
                    <a:pt x="2068293" y="271882"/>
                  </a:lnTo>
                  <a:lnTo>
                    <a:pt x="2098113" y="262353"/>
                  </a:lnTo>
                  <a:lnTo>
                    <a:pt x="2127299" y="252825"/>
                  </a:lnTo>
                  <a:lnTo>
                    <a:pt x="2156168" y="242661"/>
                  </a:lnTo>
                  <a:lnTo>
                    <a:pt x="2185354" y="232497"/>
                  </a:lnTo>
                  <a:lnTo>
                    <a:pt x="2214223" y="222333"/>
                  </a:lnTo>
                  <a:lnTo>
                    <a:pt x="2243409" y="211534"/>
                  </a:lnTo>
                  <a:lnTo>
                    <a:pt x="2272278" y="200735"/>
                  </a:lnTo>
                  <a:lnTo>
                    <a:pt x="2301147" y="189936"/>
                  </a:lnTo>
                  <a:lnTo>
                    <a:pt x="2329698" y="178820"/>
                  </a:lnTo>
                  <a:lnTo>
                    <a:pt x="2358250" y="167068"/>
                  </a:lnTo>
                  <a:lnTo>
                    <a:pt x="2386802" y="155633"/>
                  </a:lnTo>
                  <a:lnTo>
                    <a:pt x="2415353" y="143881"/>
                  </a:lnTo>
                  <a:lnTo>
                    <a:pt x="2443588" y="132130"/>
                  </a:lnTo>
                  <a:lnTo>
                    <a:pt x="2472139" y="119742"/>
                  </a:lnTo>
                  <a:lnTo>
                    <a:pt x="2500374" y="107355"/>
                  </a:lnTo>
                  <a:lnTo>
                    <a:pt x="2528608" y="94650"/>
                  </a:lnTo>
                  <a:lnTo>
                    <a:pt x="2556842" y="81628"/>
                  </a:lnTo>
                  <a:lnTo>
                    <a:pt x="2584759" y="68923"/>
                  </a:lnTo>
                  <a:lnTo>
                    <a:pt x="2612994" y="55583"/>
                  </a:lnTo>
                  <a:lnTo>
                    <a:pt x="2640911" y="41926"/>
                  </a:lnTo>
                  <a:lnTo>
                    <a:pt x="2668828" y="28268"/>
                  </a:lnTo>
                  <a:lnTo>
                    <a:pt x="2696428" y="14293"/>
                  </a:lnTo>
                  <a:lnTo>
                    <a:pt x="272434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 dirty="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534FE23-21CF-4EF6-9623-A79B433AEF11}"/>
              </a:ext>
            </a:extLst>
          </p:cNvPr>
          <p:cNvSpPr txBox="1"/>
          <p:nvPr/>
        </p:nvSpPr>
        <p:spPr>
          <a:xfrm>
            <a:off x="980477" y="961435"/>
            <a:ext cx="7963270" cy="523216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latin typeface="微软雅黑" panose="020B0503020204020204" pitchFamily="34" charset="-122"/>
                <a:cs typeface="+mn-ea"/>
                <a:sym typeface="+mn-lt"/>
              </a:rPr>
              <a:t>例如：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39872E1-2BA5-433E-B350-D943EF225DDB}"/>
              </a:ext>
            </a:extLst>
          </p:cNvPr>
          <p:cNvSpPr/>
          <p:nvPr/>
        </p:nvSpPr>
        <p:spPr>
          <a:xfrm>
            <a:off x="2456072" y="4636308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0F749AB-A6C1-4F27-A8C8-4341275ABBCB}"/>
              </a:ext>
            </a:extLst>
          </p:cNvPr>
          <p:cNvSpPr/>
          <p:nvPr/>
        </p:nvSpPr>
        <p:spPr>
          <a:xfrm>
            <a:off x="2066286" y="5202981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print(s[-3:-1])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输出“设计”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ED32E6C-D49B-41C0-9C89-C8FAFF2B1623}"/>
              </a:ext>
            </a:extLst>
          </p:cNvPr>
          <p:cNvCxnSpPr>
            <a:cxnSpLocks/>
          </p:cNvCxnSpPr>
          <p:nvPr/>
        </p:nvCxnSpPr>
        <p:spPr>
          <a:xfrm>
            <a:off x="1781207" y="5116374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KSO_Shape">
            <a:extLst>
              <a:ext uri="{FF2B5EF4-FFF2-40B4-BE49-F238E27FC236}">
                <a16:creationId xmlns:a16="http://schemas.microsoft.com/office/drawing/2014/main" id="{8C9E4BF7-3EC2-4F46-BE96-570227D5364F}"/>
              </a:ext>
            </a:extLst>
          </p:cNvPr>
          <p:cNvSpPr/>
          <p:nvPr/>
        </p:nvSpPr>
        <p:spPr>
          <a:xfrm>
            <a:off x="1788526" y="5217935"/>
            <a:ext cx="9625451" cy="652709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2A0E58E-2FF2-46C4-B615-83B7F429643A}"/>
              </a:ext>
            </a:extLst>
          </p:cNvPr>
          <p:cNvGrpSpPr/>
          <p:nvPr/>
        </p:nvGrpSpPr>
        <p:grpSpPr>
          <a:xfrm>
            <a:off x="836354" y="4677737"/>
            <a:ext cx="877274" cy="877274"/>
            <a:chOff x="836354" y="1156380"/>
            <a:chExt cx="877274" cy="877274"/>
          </a:xfrm>
        </p:grpSpPr>
        <p:sp>
          <p:nvSpPr>
            <p:cNvPr id="32" name="Oval 4011">
              <a:extLst>
                <a:ext uri="{FF2B5EF4-FFF2-40B4-BE49-F238E27FC236}">
                  <a16:creationId xmlns:a16="http://schemas.microsoft.com/office/drawing/2014/main" id="{94C4C015-5EC1-4344-A064-7EFB8E29A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2266308-8673-4125-B21D-54A2836F2D0D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35" name="Freeform 138">
                <a:extLst>
                  <a:ext uri="{FF2B5EF4-FFF2-40B4-BE49-F238E27FC236}">
                    <a16:creationId xmlns:a16="http://schemas.microsoft.com/office/drawing/2014/main" id="{2A51BA62-FBDD-4F9C-99C6-4FE139C62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7">
                <a:extLst>
                  <a:ext uri="{FF2B5EF4-FFF2-40B4-BE49-F238E27FC236}">
                    <a16:creationId xmlns:a16="http://schemas.microsoft.com/office/drawing/2014/main" id="{E7D1225D-9349-455A-B55B-9F7EDBA5A2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38">
                <a:extLst>
                  <a:ext uri="{FF2B5EF4-FFF2-40B4-BE49-F238E27FC236}">
                    <a16:creationId xmlns:a16="http://schemas.microsoft.com/office/drawing/2014/main" id="{DA65D36F-839A-4A94-B739-8ACFFA86D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39">
                <a:extLst>
                  <a:ext uri="{FF2B5EF4-FFF2-40B4-BE49-F238E27FC236}">
                    <a16:creationId xmlns:a16="http://schemas.microsoft.com/office/drawing/2014/main" id="{CAB4F669-73D7-49F7-8C17-D36CBA31E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40">
                <a:extLst>
                  <a:ext uri="{FF2B5EF4-FFF2-40B4-BE49-F238E27FC236}">
                    <a16:creationId xmlns:a16="http://schemas.microsoft.com/office/drawing/2014/main" id="{A04624FD-2B2A-4BF5-A1E9-A2C766D4FB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41">
                <a:extLst>
                  <a:ext uri="{FF2B5EF4-FFF2-40B4-BE49-F238E27FC236}">
                    <a16:creationId xmlns:a16="http://schemas.microsoft.com/office/drawing/2014/main" id="{D3D70F7E-BB68-4085-A673-93B1D6DC87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11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  <p:bldP spid="21" grpId="0"/>
      <p:bldP spid="22" grpId="0"/>
      <p:bldP spid="24" grpId="0" animBg="1"/>
      <p:bldP spid="25" grpId="0"/>
      <p:bldP spid="27" grpId="0"/>
      <p:bldP spid="28" grpId="0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下标索引方式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00F9854-744C-4D51-9D68-234B45CDB2F4}"/>
              </a:ext>
            </a:extLst>
          </p:cNvPr>
          <p:cNvSpPr txBox="1"/>
          <p:nvPr/>
        </p:nvSpPr>
        <p:spPr>
          <a:xfrm>
            <a:off x="2977825" y="1491559"/>
            <a:ext cx="796327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print(s[2:-1]) #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输出“学习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Python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语言程序设计”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D17A68C-FA43-4771-96BC-FFB7D5BDABCD}"/>
              </a:ext>
            </a:extLst>
          </p:cNvPr>
          <p:cNvGrpSpPr/>
          <p:nvPr/>
        </p:nvGrpSpPr>
        <p:grpSpPr>
          <a:xfrm>
            <a:off x="999528" y="1376686"/>
            <a:ext cx="1370836" cy="656252"/>
            <a:chOff x="-8553" y="2593913"/>
            <a:chExt cx="1864069" cy="1096904"/>
          </a:xfrm>
        </p:grpSpPr>
        <p:sp>
          <p:nvSpPr>
            <p:cNvPr id="43" name="圆角矩形 32">
              <a:extLst>
                <a:ext uri="{FF2B5EF4-FFF2-40B4-BE49-F238E27FC236}">
                  <a16:creationId xmlns:a16="http://schemas.microsoft.com/office/drawing/2014/main" id="{7DEA3B1E-AE64-4869-BBFE-AA91A50637FB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386E656-9991-40CD-A0D7-79773DD1321F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marL="0" marR="0" lvl="0" indent="0" algn="ctr" defTabSz="964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4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C5CB396E-CE1C-4ECD-A6F7-F7528ABCC429}"/>
              </a:ext>
            </a:extLst>
          </p:cNvPr>
          <p:cNvSpPr txBox="1"/>
          <p:nvPr/>
        </p:nvSpPr>
        <p:spPr>
          <a:xfrm>
            <a:off x="2977825" y="2666285"/>
            <a:ext cx="7963269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print(s[:10])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输出“欢迎学习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Python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”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07DD025-701E-44AE-BD21-9290BB284BE9}"/>
              </a:ext>
            </a:extLst>
          </p:cNvPr>
          <p:cNvGrpSpPr/>
          <p:nvPr/>
        </p:nvGrpSpPr>
        <p:grpSpPr>
          <a:xfrm>
            <a:off x="999527" y="2321209"/>
            <a:ext cx="1370837" cy="938626"/>
            <a:chOff x="-8553" y="2593913"/>
            <a:chExt cx="1864069" cy="1096904"/>
          </a:xfrm>
          <a:solidFill>
            <a:srgbClr val="FFC000"/>
          </a:solidFill>
        </p:grpSpPr>
        <p:sp>
          <p:nvSpPr>
            <p:cNvPr id="47" name="圆角矩形 32">
              <a:extLst>
                <a:ext uri="{FF2B5EF4-FFF2-40B4-BE49-F238E27FC236}">
                  <a16:creationId xmlns:a16="http://schemas.microsoft.com/office/drawing/2014/main" id="{D4AA78A5-9831-4436-8FFD-33472B83D1A6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874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8D19B3A-44D0-4BC7-A17B-A4965BF320C9}"/>
                </a:ext>
              </a:extLst>
            </p:cNvPr>
            <p:cNvSpPr txBox="1"/>
            <p:nvPr/>
          </p:nvSpPr>
          <p:spPr>
            <a:xfrm>
              <a:off x="51567" y="2954753"/>
              <a:ext cx="1741979" cy="36563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5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F93B7BE4-B1E5-4E2D-AA7B-BB76727F81B0}"/>
              </a:ext>
            </a:extLst>
          </p:cNvPr>
          <p:cNvSpPr txBox="1"/>
          <p:nvPr/>
        </p:nvSpPr>
        <p:spPr>
          <a:xfrm>
            <a:off x="2977823" y="3672026"/>
            <a:ext cx="5707969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print(s[-5:]) #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输出“程序设计！”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CB52C9C-0385-41A8-AA96-8F8E81AB013B}"/>
              </a:ext>
            </a:extLst>
          </p:cNvPr>
          <p:cNvGrpSpPr/>
          <p:nvPr/>
        </p:nvGrpSpPr>
        <p:grpSpPr>
          <a:xfrm>
            <a:off x="999526" y="3608377"/>
            <a:ext cx="1370837" cy="656252"/>
            <a:chOff x="-8553" y="2593913"/>
            <a:chExt cx="1864069" cy="1096904"/>
          </a:xfrm>
        </p:grpSpPr>
        <p:sp>
          <p:nvSpPr>
            <p:cNvPr id="52" name="圆角矩形 32">
              <a:extLst>
                <a:ext uri="{FF2B5EF4-FFF2-40B4-BE49-F238E27FC236}">
                  <a16:creationId xmlns:a16="http://schemas.microsoft.com/office/drawing/2014/main" id="{57EAEC54-81D3-497B-A458-0EA43CE9F9C0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8D8B2E9-A9B3-4970-B9F2-C9A2738FEEBF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6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658F58A7-DCB8-46CC-8B0F-B157D4B7BCCC}"/>
              </a:ext>
            </a:extLst>
          </p:cNvPr>
          <p:cNvSpPr/>
          <p:nvPr/>
        </p:nvSpPr>
        <p:spPr>
          <a:xfrm rot="5400000">
            <a:off x="2513433" y="1563441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5" name="等腰三角形 54">
            <a:extLst>
              <a:ext uri="{FF2B5EF4-FFF2-40B4-BE49-F238E27FC236}">
                <a16:creationId xmlns:a16="http://schemas.microsoft.com/office/drawing/2014/main" id="{7EDA122A-3D9D-423B-A51B-7F98BBFAA5E5}"/>
              </a:ext>
            </a:extLst>
          </p:cNvPr>
          <p:cNvSpPr/>
          <p:nvPr/>
        </p:nvSpPr>
        <p:spPr>
          <a:xfrm rot="5400000">
            <a:off x="2513433" y="2758615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6" name="等腰三角形 55">
            <a:extLst>
              <a:ext uri="{FF2B5EF4-FFF2-40B4-BE49-F238E27FC236}">
                <a16:creationId xmlns:a16="http://schemas.microsoft.com/office/drawing/2014/main" id="{6DF32D80-9A44-4E27-B8E1-7E518AE43D57}"/>
              </a:ext>
            </a:extLst>
          </p:cNvPr>
          <p:cNvSpPr/>
          <p:nvPr/>
        </p:nvSpPr>
        <p:spPr>
          <a:xfrm rot="5400000">
            <a:off x="2513432" y="3795131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D05BA29-EDD1-4FDB-B4A0-E4A5471BD05B}"/>
              </a:ext>
            </a:extLst>
          </p:cNvPr>
          <p:cNvSpPr txBox="1"/>
          <p:nvPr/>
        </p:nvSpPr>
        <p:spPr>
          <a:xfrm>
            <a:off x="2977823" y="5006079"/>
            <a:ext cx="7963269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print(s[:])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输出“欢迎学习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语言程序设计！”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DD2AE62-31E3-4156-926D-04AE608A351F}"/>
              </a:ext>
            </a:extLst>
          </p:cNvPr>
          <p:cNvGrpSpPr/>
          <p:nvPr/>
        </p:nvGrpSpPr>
        <p:grpSpPr>
          <a:xfrm>
            <a:off x="999525" y="4661003"/>
            <a:ext cx="1370837" cy="938626"/>
            <a:chOff x="-8553" y="2593913"/>
            <a:chExt cx="1864069" cy="1096904"/>
          </a:xfrm>
          <a:solidFill>
            <a:srgbClr val="FFC000"/>
          </a:solidFill>
        </p:grpSpPr>
        <p:sp>
          <p:nvSpPr>
            <p:cNvPr id="59" name="圆角矩形 32">
              <a:extLst>
                <a:ext uri="{FF2B5EF4-FFF2-40B4-BE49-F238E27FC236}">
                  <a16:creationId xmlns:a16="http://schemas.microsoft.com/office/drawing/2014/main" id="{183A9001-7B49-480A-86A7-EC6206A31B9E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874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913CD4A-B8DF-4572-A2BC-13E3CDCD3DAE}"/>
                </a:ext>
              </a:extLst>
            </p:cNvPr>
            <p:cNvSpPr txBox="1"/>
            <p:nvPr/>
          </p:nvSpPr>
          <p:spPr>
            <a:xfrm>
              <a:off x="51567" y="2831848"/>
              <a:ext cx="1741979" cy="611445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7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等腰三角形 60">
            <a:extLst>
              <a:ext uri="{FF2B5EF4-FFF2-40B4-BE49-F238E27FC236}">
                <a16:creationId xmlns:a16="http://schemas.microsoft.com/office/drawing/2014/main" id="{9208DC4B-FB45-4A33-A3D8-B2BC64A27614}"/>
              </a:ext>
            </a:extLst>
          </p:cNvPr>
          <p:cNvSpPr/>
          <p:nvPr/>
        </p:nvSpPr>
        <p:spPr>
          <a:xfrm rot="5400000">
            <a:off x="2513431" y="5098409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29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5" grpId="0"/>
      <p:bldP spid="50" grpId="0"/>
      <p:bldP spid="54" grpId="0" animBg="1"/>
      <p:bldP spid="55" grpId="0" animBg="1"/>
      <p:bldP spid="56" grpId="0" animBg="1"/>
      <p:bldP spid="57" grpId="0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049742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7" y="224926"/>
            <a:ext cx="1144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课程项目说明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F3925EA-9982-4EF6-B7E3-753853DED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277" y="136170"/>
            <a:ext cx="778089" cy="778089"/>
          </a:xfrm>
          <a:prstGeom prst="rect">
            <a:avLst/>
          </a:prstGeom>
        </p:spPr>
      </p:pic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39013F62-7D10-4FB0-8DA9-8E4BB01E4861}"/>
              </a:ext>
            </a:extLst>
          </p:cNvPr>
          <p:cNvSpPr>
            <a:spLocks noGrp="1"/>
          </p:cNvSpPr>
          <p:nvPr/>
        </p:nvSpPr>
        <p:spPr>
          <a:xfrm>
            <a:off x="208275" y="1098314"/>
            <a:ext cx="11594841" cy="57596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sz="24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提交截止时间</a:t>
            </a:r>
          </a:p>
          <a:p>
            <a:pPr lvl="1"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低难度选题：第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8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周（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10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17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日）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中难度选题：第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11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周（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11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7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日）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高难度选题：第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14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周（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11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28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日）</a:t>
            </a:r>
          </a:p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低难度选题</a:t>
            </a:r>
          </a:p>
          <a:p>
            <a:pPr lvl="1">
              <a:spcAft>
                <a:spcPts val="600"/>
              </a:spcAft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游戏、爬虫、数据可视化、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…...</a:t>
            </a:r>
          </a:p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中难度选题</a:t>
            </a:r>
            <a:endParaRPr lang="en-US" altLang="zh-CN" b="1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房价预测、泰坦尼克生还预测、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……</a:t>
            </a:r>
          </a:p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高难度选题</a:t>
            </a:r>
            <a:endParaRPr lang="en-US" altLang="zh-CN" b="1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利用深度学习解决计算机视觉问题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0170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截取单一字符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CAAB80-2CD5-4E8A-BA7F-1C765E50D513}"/>
              </a:ext>
            </a:extLst>
          </p:cNvPr>
          <p:cNvSpPr/>
          <p:nvPr/>
        </p:nvSpPr>
        <p:spPr>
          <a:xfrm>
            <a:off x="1781207" y="1133352"/>
            <a:ext cx="3570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也可以采用下面的写法：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A95A54-F85E-419B-A75E-3C499061F3E1}"/>
              </a:ext>
            </a:extLst>
          </p:cNvPr>
          <p:cNvSpPr/>
          <p:nvPr/>
        </p:nvSpPr>
        <p:spPr>
          <a:xfrm>
            <a:off x="1824858" y="1710551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idx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]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9BD5C77-F4EA-4D7A-AB92-52183FD98A3F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431479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SO_Shape">
            <a:extLst>
              <a:ext uri="{FF2B5EF4-FFF2-40B4-BE49-F238E27FC236}">
                <a16:creationId xmlns:a16="http://schemas.microsoft.com/office/drawing/2014/main" id="{419D89EB-2F87-4FB4-BE6F-D7BB2DDE01CF}"/>
              </a:ext>
            </a:extLst>
          </p:cNvPr>
          <p:cNvSpPr/>
          <p:nvPr/>
        </p:nvSpPr>
        <p:spPr>
          <a:xfrm>
            <a:off x="1722803" y="1710552"/>
            <a:ext cx="9493471" cy="691806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1BF5FDF-092B-4AF9-B2C7-FD0723A8FCC0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10" name="Oval 4011">
              <a:extLst>
                <a:ext uri="{FF2B5EF4-FFF2-40B4-BE49-F238E27FC236}">
                  <a16:creationId xmlns:a16="http://schemas.microsoft.com/office/drawing/2014/main" id="{CC340BE1-FE0E-4817-893E-4AE570C25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43FBD8B-5A17-407F-9314-964DB80973F9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12" name="Freeform 89">
                <a:extLst>
                  <a:ext uri="{FF2B5EF4-FFF2-40B4-BE49-F238E27FC236}">
                    <a16:creationId xmlns:a16="http://schemas.microsoft.com/office/drawing/2014/main" id="{9718D794-E975-4BF9-85C9-0F6551D218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" name="Freeform 90">
                <a:extLst>
                  <a:ext uri="{FF2B5EF4-FFF2-40B4-BE49-F238E27FC236}">
                    <a16:creationId xmlns:a16="http://schemas.microsoft.com/office/drawing/2014/main" id="{91C187A1-82A0-49D9-BFD3-76460DCA1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Freeform 91">
                <a:extLst>
                  <a:ext uri="{FF2B5EF4-FFF2-40B4-BE49-F238E27FC236}">
                    <a16:creationId xmlns:a16="http://schemas.microsoft.com/office/drawing/2014/main" id="{7688FF33-3CF3-4583-8359-608B047E05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80D44C-2A52-4EC5-ABA8-6FD5DE48326B}"/>
              </a:ext>
            </a:extLst>
          </p:cNvPr>
          <p:cNvGrpSpPr/>
          <p:nvPr/>
        </p:nvGrpSpPr>
        <p:grpSpPr>
          <a:xfrm>
            <a:off x="1713628" y="2692469"/>
            <a:ext cx="9502646" cy="546032"/>
            <a:chOff x="-8553" y="2593913"/>
            <a:chExt cx="1864069" cy="1096904"/>
          </a:xfrm>
        </p:grpSpPr>
        <p:sp>
          <p:nvSpPr>
            <p:cNvPr id="17" name="圆角矩形 32">
              <a:extLst>
                <a:ext uri="{FF2B5EF4-FFF2-40B4-BE49-F238E27FC236}">
                  <a16:creationId xmlns:a16="http://schemas.microsoft.com/office/drawing/2014/main" id="{53384674-47C5-4B38-A769-D56937A8381C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E62E6F-6CCB-438E-B4D3-3827A5B30CF7}"/>
                </a:ext>
              </a:extLst>
            </p:cNvPr>
            <p:cNvSpPr txBox="1"/>
            <p:nvPr/>
          </p:nvSpPr>
          <p:spPr>
            <a:xfrm>
              <a:off x="51567" y="2673864"/>
              <a:ext cx="1741979" cy="927414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其中，</a:t>
              </a:r>
              <a:r>
                <a:rPr lang="en-US" altLang="zh-CN" sz="2400" b="1" dirty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idx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是要截取的字符的下标。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9148FC21-7533-4256-8D2B-4085028A772F}"/>
              </a:ext>
            </a:extLst>
          </p:cNvPr>
          <p:cNvSpPr/>
          <p:nvPr/>
        </p:nvSpPr>
        <p:spPr>
          <a:xfrm>
            <a:off x="2156562" y="332860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3E0188-19B0-4DA9-A4E7-9B641ACCADFA}"/>
              </a:ext>
            </a:extLst>
          </p:cNvPr>
          <p:cNvSpPr/>
          <p:nvPr/>
        </p:nvSpPr>
        <p:spPr>
          <a:xfrm>
            <a:off x="2024150" y="3907272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	s='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欢迎学习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语言程序设计！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2301012-4D45-4066-AA6F-637DCEAEACE0}"/>
              </a:ext>
            </a:extLst>
          </p:cNvPr>
          <p:cNvCxnSpPr>
            <a:cxnSpLocks/>
          </p:cNvCxnSpPr>
          <p:nvPr/>
        </p:nvCxnSpPr>
        <p:spPr>
          <a:xfrm>
            <a:off x="1848786" y="3808672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SO_Shape">
            <a:extLst>
              <a:ext uri="{FF2B5EF4-FFF2-40B4-BE49-F238E27FC236}">
                <a16:creationId xmlns:a16="http://schemas.microsoft.com/office/drawing/2014/main" id="{ED22A70C-62F0-4DCE-AA28-B241574DA0BB}"/>
              </a:ext>
            </a:extLst>
          </p:cNvPr>
          <p:cNvSpPr/>
          <p:nvPr/>
        </p:nvSpPr>
        <p:spPr>
          <a:xfrm>
            <a:off x="1771515" y="3910087"/>
            <a:ext cx="9441654" cy="65444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D4FD2C0-E8E4-4D42-8748-DC5C1B36FF63}"/>
              </a:ext>
            </a:extLst>
          </p:cNvPr>
          <p:cNvGrpSpPr/>
          <p:nvPr/>
        </p:nvGrpSpPr>
        <p:grpSpPr>
          <a:xfrm>
            <a:off x="903933" y="3370035"/>
            <a:ext cx="877274" cy="877274"/>
            <a:chOff x="836354" y="1156380"/>
            <a:chExt cx="877274" cy="877274"/>
          </a:xfrm>
        </p:grpSpPr>
        <p:sp>
          <p:nvSpPr>
            <p:cNvPr id="25" name="Oval 4011">
              <a:extLst>
                <a:ext uri="{FF2B5EF4-FFF2-40B4-BE49-F238E27FC236}">
                  <a16:creationId xmlns:a16="http://schemas.microsoft.com/office/drawing/2014/main" id="{0BB91E79-20EB-4F7F-B616-5D8A35347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96A03CF-39FC-4F9D-BB29-90BF91C72BBE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27" name="Freeform 138">
                <a:extLst>
                  <a:ext uri="{FF2B5EF4-FFF2-40B4-BE49-F238E27FC236}">
                    <a16:creationId xmlns:a16="http://schemas.microsoft.com/office/drawing/2014/main" id="{0E78DA85-92F9-419D-B4EC-B53A404A4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8" name="Freeform 137">
                <a:extLst>
                  <a:ext uri="{FF2B5EF4-FFF2-40B4-BE49-F238E27FC236}">
                    <a16:creationId xmlns:a16="http://schemas.microsoft.com/office/drawing/2014/main" id="{08526336-140C-49A9-B58B-C486C3F71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Freeform 138">
                <a:extLst>
                  <a:ext uri="{FF2B5EF4-FFF2-40B4-BE49-F238E27FC236}">
                    <a16:creationId xmlns:a16="http://schemas.microsoft.com/office/drawing/2014/main" id="{433F2291-7BED-4C2B-9419-E28268A79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0" name="Freeform 139">
                <a:extLst>
                  <a:ext uri="{FF2B5EF4-FFF2-40B4-BE49-F238E27FC236}">
                    <a16:creationId xmlns:a16="http://schemas.microsoft.com/office/drawing/2014/main" id="{9D5A6348-7AC9-4A4C-A796-2B3912539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1" name="Freeform 140">
                <a:extLst>
                  <a:ext uri="{FF2B5EF4-FFF2-40B4-BE49-F238E27FC236}">
                    <a16:creationId xmlns:a16="http://schemas.microsoft.com/office/drawing/2014/main" id="{EDDBDB07-2D23-4D0D-9FBC-83E1426471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2" name="Freeform 141">
                <a:extLst>
                  <a:ext uri="{FF2B5EF4-FFF2-40B4-BE49-F238E27FC236}">
                    <a16:creationId xmlns:a16="http://schemas.microsoft.com/office/drawing/2014/main" id="{8A56FBE4-19A4-4447-9A12-138704E075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33" name="KSO_Shape">
            <a:extLst>
              <a:ext uri="{FF2B5EF4-FFF2-40B4-BE49-F238E27FC236}">
                <a16:creationId xmlns:a16="http://schemas.microsoft.com/office/drawing/2014/main" id="{878BE65B-F6C8-408D-BA57-0DE840F46965}"/>
              </a:ext>
            </a:extLst>
          </p:cNvPr>
          <p:cNvSpPr/>
          <p:nvPr/>
        </p:nvSpPr>
        <p:spPr>
          <a:xfrm>
            <a:off x="1771515" y="4829877"/>
            <a:ext cx="9441654" cy="654443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D89EB6A-F6DE-4C97-91F8-78EA00FE57CC}"/>
              </a:ext>
            </a:extLst>
          </p:cNvPr>
          <p:cNvSpPr/>
          <p:nvPr/>
        </p:nvSpPr>
        <p:spPr>
          <a:xfrm>
            <a:off x="2020108" y="4801997"/>
            <a:ext cx="4142481" cy="58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	print(s[2])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输出“学”</a:t>
            </a:r>
          </a:p>
        </p:txBody>
      </p:sp>
      <p:sp>
        <p:nvSpPr>
          <p:cNvPr id="35" name="KSO_Shape">
            <a:extLst>
              <a:ext uri="{FF2B5EF4-FFF2-40B4-BE49-F238E27FC236}">
                <a16:creationId xmlns:a16="http://schemas.microsoft.com/office/drawing/2014/main" id="{4FA1B57C-CB6E-44FE-9BA4-D2BF83BD2E10}"/>
              </a:ext>
            </a:extLst>
          </p:cNvPr>
          <p:cNvSpPr/>
          <p:nvPr/>
        </p:nvSpPr>
        <p:spPr>
          <a:xfrm>
            <a:off x="1763493" y="5774167"/>
            <a:ext cx="9441654" cy="654443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C760CA0-4FF8-429A-90EA-AB72ABA4AE86}"/>
              </a:ext>
            </a:extLst>
          </p:cNvPr>
          <p:cNvSpPr/>
          <p:nvPr/>
        </p:nvSpPr>
        <p:spPr>
          <a:xfrm>
            <a:off x="2020108" y="5786880"/>
            <a:ext cx="4245073" cy="58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	print(s[-1])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输出“！”</a:t>
            </a:r>
          </a:p>
        </p:txBody>
      </p:sp>
    </p:spTree>
    <p:extLst>
      <p:ext uri="{BB962C8B-B14F-4D97-AF65-F5344CB8AC3E}">
        <p14:creationId xmlns:p14="http://schemas.microsoft.com/office/powerpoint/2010/main" val="10723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19" grpId="0"/>
      <p:bldP spid="20" grpId="0"/>
      <p:bldP spid="22" grpId="0" animBg="1"/>
      <p:bldP spid="33" grpId="0" animBg="1"/>
      <p:bldP spid="34" grpId="0"/>
      <p:bldP spid="35" grpId="0" animBg="1"/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650315" y="527023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截取单一字符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14E1074-BC24-4C5B-B43F-0F8E35019B46}"/>
              </a:ext>
            </a:extLst>
          </p:cNvPr>
          <p:cNvGrpSpPr/>
          <p:nvPr/>
        </p:nvGrpSpPr>
        <p:grpSpPr>
          <a:xfrm>
            <a:off x="1134146" y="2574864"/>
            <a:ext cx="1472647" cy="1708271"/>
            <a:chOff x="3933952" y="2352548"/>
            <a:chExt cx="1231900" cy="1429004"/>
          </a:xfrm>
          <a:solidFill>
            <a:srgbClr val="DCF000"/>
          </a:solidFill>
        </p:grpSpPr>
        <p:sp>
          <p:nvSpPr>
            <p:cNvPr id="7" name="六边形 6">
              <a:extLst>
                <a:ext uri="{FF2B5EF4-FFF2-40B4-BE49-F238E27FC236}">
                  <a16:creationId xmlns:a16="http://schemas.microsoft.com/office/drawing/2014/main" id="{5440E02C-BFB7-4DF6-9EB1-1891BE2708D5}"/>
                </a:ext>
              </a:extLst>
            </p:cNvPr>
            <p:cNvSpPr/>
            <p:nvPr/>
          </p:nvSpPr>
          <p:spPr>
            <a:xfrm rot="5400000">
              <a:off x="3835400" y="2451100"/>
              <a:ext cx="1429004" cy="1231900"/>
            </a:xfrm>
            <a:prstGeom prst="hexagon">
              <a:avLst>
                <a:gd name="adj" fmla="val 28093"/>
                <a:gd name="vf" fmla="val 115470"/>
              </a:avLst>
            </a:prstGeom>
            <a:solidFill>
              <a:srgbClr val="B5D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29A056-FE48-4F30-9EC0-1F5AFCE3C134}"/>
                </a:ext>
              </a:extLst>
            </p:cNvPr>
            <p:cNvSpPr txBox="1"/>
            <p:nvPr/>
          </p:nvSpPr>
          <p:spPr>
            <a:xfrm>
              <a:off x="4134745" y="2858560"/>
              <a:ext cx="830314" cy="4376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800" dirty="0"/>
                <a:t>注意 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9BA53767-4833-4FFC-AF25-DBACEFFD9D69}"/>
              </a:ext>
            </a:extLst>
          </p:cNvPr>
          <p:cNvSpPr txBox="1"/>
          <p:nvPr/>
        </p:nvSpPr>
        <p:spPr>
          <a:xfrm>
            <a:off x="3244523" y="2596947"/>
            <a:ext cx="7203621" cy="1688856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使用下标“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[]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可以访问字符串中的元素，但不能修改。例如，对于“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s[2]='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'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这样的代码，执行时会报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TypeError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错误。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087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177B08-3D62-467B-8AC5-D8D49DC5784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34798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请写出下面程序的输出结果。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s='Python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程序设计语言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'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print(s[6:])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print(s[:])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C9F717E-FDCF-4BAE-8349-56272A30F8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09BF94-E3E7-4269-B27D-F587A29BF2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正常使用填空题需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3.0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0784D61-52A5-4DF9-A9BC-43C0F6EE23E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DC9FB525-3220-4AF7-BA8F-78636F3C6FB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19153DFC-E2C4-45EC-8CDA-C67094647FB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98A99AB2-24EA-48DB-A504-B95166F2503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C633218F-DD1E-47F7-B7E1-687CAFB1CC6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6F866B-945C-4215-AFD4-5A75647D339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2441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986296-2438-4895-9B1D-71D7D856AF9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417046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下面程序运行结果为：</a:t>
            </a: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大家好！</a:t>
            </a: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我是李晓明！</a:t>
            </a: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请将程序补充完整（每个空只能填写一条语句）。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____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____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print(s)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61E0875-A2BC-4A7C-A05D-2B59D050A5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13ACF6-5DD8-4CB4-A31B-65A29EEDA34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正常使用填空题需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3.0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E44F5D-0D9C-48CF-B19B-D3EF8B299CE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CE0A029F-E10A-48CD-8059-FA8829651D3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C6D08B34-5640-466B-A47F-11FD2B828C4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68E83B3B-E513-4065-94DD-E889432B6F0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77EAC99F-6ECF-4F95-81D3-59ED66742A0D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9D0C436-39CC-4F70-B60C-687D21E13F6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5618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3330809" y="2758702"/>
            <a:ext cx="5902100" cy="1347698"/>
            <a:chOff x="3050891" y="2681466"/>
            <a:chExt cx="5902100" cy="134769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3080871" y="2705725"/>
              <a:ext cx="587212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List</a:t>
              </a: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3050891" y="2681466"/>
              <a:ext cx="587212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List</a:t>
              </a: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49516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概述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5E02FA-00C0-4CA9-AE71-B6B3CF4756D2}"/>
              </a:ext>
            </a:extLst>
          </p:cNvPr>
          <p:cNvGrpSpPr/>
          <p:nvPr/>
        </p:nvGrpSpPr>
        <p:grpSpPr>
          <a:xfrm>
            <a:off x="1226632" y="1396537"/>
            <a:ext cx="9773662" cy="737063"/>
            <a:chOff x="-8553" y="2593913"/>
            <a:chExt cx="1864069" cy="1096904"/>
          </a:xfrm>
        </p:grpSpPr>
        <p:sp>
          <p:nvSpPr>
            <p:cNvPr id="6" name="圆角矩形 32">
              <a:extLst>
                <a:ext uri="{FF2B5EF4-FFF2-40B4-BE49-F238E27FC236}">
                  <a16:creationId xmlns:a16="http://schemas.microsoft.com/office/drawing/2014/main" id="{C32D57AC-E2D3-461C-BF2C-F515B9D3237B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B6845C3-8932-48D2-B9E7-E2C1C570D494}"/>
                </a:ext>
              </a:extLst>
            </p:cNvPr>
            <p:cNvSpPr txBox="1"/>
            <p:nvPr/>
          </p:nvSpPr>
          <p:spPr>
            <a:xfrm>
              <a:off x="51567" y="2794046"/>
              <a:ext cx="1741979" cy="687048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List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（列表）是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Python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中一种非常重要的数据类型。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5B23CE-0468-4DE3-8FAC-083C5ECCCDCD}"/>
              </a:ext>
            </a:extLst>
          </p:cNvPr>
          <p:cNvGrpSpPr/>
          <p:nvPr/>
        </p:nvGrpSpPr>
        <p:grpSpPr>
          <a:xfrm>
            <a:off x="1226632" y="2350838"/>
            <a:ext cx="9773662" cy="737065"/>
            <a:chOff x="-8553" y="2593913"/>
            <a:chExt cx="1864069" cy="1096904"/>
          </a:xfrm>
        </p:grpSpPr>
        <p:sp>
          <p:nvSpPr>
            <p:cNvPr id="9" name="圆角矩形 32">
              <a:extLst>
                <a:ext uri="{FF2B5EF4-FFF2-40B4-BE49-F238E27FC236}">
                  <a16:creationId xmlns:a16="http://schemas.microsoft.com/office/drawing/2014/main" id="{7027EB07-8F60-4CDE-8E64-F585391AF6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26142C2-A90B-48B8-960D-2CBC57A9C9CA}"/>
                </a:ext>
              </a:extLst>
            </p:cNvPr>
            <p:cNvSpPr txBox="1"/>
            <p:nvPr/>
          </p:nvSpPr>
          <p:spPr>
            <a:xfrm>
              <a:off x="51567" y="2794047"/>
              <a:ext cx="1741979" cy="687046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列表中可以包含多个元素，且元素类型可以不相同。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ACE551A-38CE-4EF8-A632-EBE4A26C87BF}"/>
              </a:ext>
            </a:extLst>
          </p:cNvPr>
          <p:cNvGrpSpPr/>
          <p:nvPr/>
        </p:nvGrpSpPr>
        <p:grpSpPr>
          <a:xfrm>
            <a:off x="1221781" y="3284504"/>
            <a:ext cx="9773662" cy="906135"/>
            <a:chOff x="-8553" y="2593913"/>
            <a:chExt cx="1864069" cy="1096904"/>
          </a:xfrm>
        </p:grpSpPr>
        <p:sp>
          <p:nvSpPr>
            <p:cNvPr id="12" name="圆角矩形 32">
              <a:extLst>
                <a:ext uri="{FF2B5EF4-FFF2-40B4-BE49-F238E27FC236}">
                  <a16:creationId xmlns:a16="http://schemas.microsoft.com/office/drawing/2014/main" id="{5370A12A-E828-4763-A0A8-8291D9D8EB6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6C051AC-0312-430D-81C8-100AE71EBCCE}"/>
                </a:ext>
              </a:extLst>
            </p:cNvPr>
            <p:cNvSpPr txBox="1"/>
            <p:nvPr/>
          </p:nvSpPr>
          <p:spPr>
            <a:xfrm>
              <a:off x="51567" y="2634598"/>
              <a:ext cx="1741979" cy="1005942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每一元素可以是任一数据类型，包括列表（即列表嵌套）及后面要介绍的元组、集合、字典。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653CA7F-4226-432D-A32F-B5045F7D7358}"/>
              </a:ext>
            </a:extLst>
          </p:cNvPr>
          <p:cNvGrpSpPr/>
          <p:nvPr/>
        </p:nvGrpSpPr>
        <p:grpSpPr>
          <a:xfrm>
            <a:off x="1226632" y="4387239"/>
            <a:ext cx="9773662" cy="737067"/>
            <a:chOff x="-8553" y="2593913"/>
            <a:chExt cx="1864069" cy="1096904"/>
          </a:xfrm>
        </p:grpSpPr>
        <p:sp>
          <p:nvSpPr>
            <p:cNvPr id="15" name="圆角矩形 32">
              <a:extLst>
                <a:ext uri="{FF2B5EF4-FFF2-40B4-BE49-F238E27FC236}">
                  <a16:creationId xmlns:a16="http://schemas.microsoft.com/office/drawing/2014/main" id="{227110AC-AD58-43A9-85A9-2BAD8DF2C71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F6F7BDF-F349-42C7-AF37-5093873DF7AB}"/>
                </a:ext>
              </a:extLst>
            </p:cNvPr>
            <p:cNvSpPr txBox="1"/>
            <p:nvPr/>
          </p:nvSpPr>
          <p:spPr>
            <a:xfrm>
              <a:off x="51567" y="2794048"/>
              <a:ext cx="1741979" cy="687044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所有元素都写在一对方括号“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[]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+mn-ea"/>
                  <a:sym typeface="+mn-lt"/>
                </a:rPr>
                <a:t>”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中，每两个元素之间用逗号分隔。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A975BE7-D1CD-460A-BFCA-EDCE45C809EC}"/>
              </a:ext>
            </a:extLst>
          </p:cNvPr>
          <p:cNvGrpSpPr/>
          <p:nvPr/>
        </p:nvGrpSpPr>
        <p:grpSpPr>
          <a:xfrm>
            <a:off x="1245682" y="5320906"/>
            <a:ext cx="9773662" cy="737063"/>
            <a:chOff x="-8553" y="2593913"/>
            <a:chExt cx="1864069" cy="1096904"/>
          </a:xfrm>
        </p:grpSpPr>
        <p:sp>
          <p:nvSpPr>
            <p:cNvPr id="18" name="圆角矩形 32">
              <a:extLst>
                <a:ext uri="{FF2B5EF4-FFF2-40B4-BE49-F238E27FC236}">
                  <a16:creationId xmlns:a16="http://schemas.microsoft.com/office/drawing/2014/main" id="{86AB46AD-A184-45A2-A9D1-AC7EA28D75C1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269538C-F2A4-4635-9C55-2C299A2F8714}"/>
                </a:ext>
              </a:extLst>
            </p:cNvPr>
            <p:cNvSpPr txBox="1"/>
            <p:nvPr/>
          </p:nvSpPr>
          <p:spPr>
            <a:xfrm>
              <a:off x="51567" y="2794046"/>
              <a:ext cx="1741979" cy="687048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对于不包含任何元素的列表，即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[]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，称为空列表。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60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0" y="49516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列表元素索引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F703E7-13E8-46CE-B794-9CEB14CDF8A7}"/>
              </a:ext>
            </a:extLst>
          </p:cNvPr>
          <p:cNvSpPr/>
          <p:nvPr/>
        </p:nvSpPr>
        <p:spPr>
          <a:xfrm>
            <a:off x="1633541" y="3014736"/>
            <a:ext cx="9686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与字符串相同，利用下标“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[]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可以从已有列表中取出其中部分元素形成一个新列表，其语法格式为：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7C340F-654D-44B5-A66F-2AFB4A0B0C41}"/>
              </a:ext>
            </a:extLst>
          </p:cNvPr>
          <p:cNvSpPr/>
          <p:nvPr/>
        </p:nvSpPr>
        <p:spPr>
          <a:xfrm>
            <a:off x="1763488" y="3973109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beg:end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]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CCFE9C9-95A8-4C60-BB59-3749CFE8A053}"/>
              </a:ext>
            </a:extLst>
          </p:cNvPr>
          <p:cNvCxnSpPr>
            <a:cxnSpLocks/>
          </p:cNvCxnSpPr>
          <p:nvPr/>
        </p:nvCxnSpPr>
        <p:spPr>
          <a:xfrm>
            <a:off x="1680675" y="3870737"/>
            <a:ext cx="94851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SO_Shape">
            <a:extLst>
              <a:ext uri="{FF2B5EF4-FFF2-40B4-BE49-F238E27FC236}">
                <a16:creationId xmlns:a16="http://schemas.microsoft.com/office/drawing/2014/main" id="{40B0FD63-F04D-42D7-8EE0-B7F821772FB2}"/>
              </a:ext>
            </a:extLst>
          </p:cNvPr>
          <p:cNvSpPr/>
          <p:nvPr/>
        </p:nvSpPr>
        <p:spPr>
          <a:xfrm>
            <a:off x="1540424" y="3992428"/>
            <a:ext cx="9493471" cy="695488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C255AE-6DBA-4D08-BFF6-D60CB41C1A62}"/>
              </a:ext>
            </a:extLst>
          </p:cNvPr>
          <p:cNvGrpSpPr/>
          <p:nvPr/>
        </p:nvGrpSpPr>
        <p:grpSpPr>
          <a:xfrm>
            <a:off x="660944" y="2958626"/>
            <a:ext cx="970970" cy="913422"/>
            <a:chOff x="319398" y="2566828"/>
            <a:chExt cx="932545" cy="87727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6D0A67B-4595-4AAD-B37D-76C190329054}"/>
                </a:ext>
              </a:extLst>
            </p:cNvPr>
            <p:cNvGrpSpPr/>
            <p:nvPr/>
          </p:nvGrpSpPr>
          <p:grpSpPr>
            <a:xfrm>
              <a:off x="319398" y="2566828"/>
              <a:ext cx="932545" cy="877274"/>
              <a:chOff x="9482138" y="1536701"/>
              <a:chExt cx="1044574" cy="982663"/>
            </a:xfrm>
          </p:grpSpPr>
          <p:sp>
            <p:nvSpPr>
              <p:cNvPr id="12" name="Oval 4061">
                <a:extLst>
                  <a:ext uri="{FF2B5EF4-FFF2-40B4-BE49-F238E27FC236}">
                    <a16:creationId xmlns:a16="http://schemas.microsoft.com/office/drawing/2014/main" id="{D0ADE872-58EF-4E5B-8890-5D6C6DD73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2138" y="1536701"/>
                <a:ext cx="982662" cy="982663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13" name="Oval 4062">
                <a:extLst>
                  <a:ext uri="{FF2B5EF4-FFF2-40B4-BE49-F238E27FC236}">
                    <a16:creationId xmlns:a16="http://schemas.microsoft.com/office/drawing/2014/main" id="{49F7ADB2-DDDB-4331-8351-9C7AAE49F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5163" y="1824038"/>
                <a:ext cx="236537" cy="238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14" name="Oval 4063">
                <a:extLst>
                  <a:ext uri="{FF2B5EF4-FFF2-40B4-BE49-F238E27FC236}">
                    <a16:creationId xmlns:a16="http://schemas.microsoft.com/office/drawing/2014/main" id="{23F6105A-2586-4A92-BEE8-DBAF6390D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1075" y="1824038"/>
                <a:ext cx="236537" cy="238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15" name="Oval 4064">
                <a:extLst>
                  <a:ext uri="{FF2B5EF4-FFF2-40B4-BE49-F238E27FC236}">
                    <a16:creationId xmlns:a16="http://schemas.microsoft.com/office/drawing/2014/main" id="{0E7C2CB8-58A3-469D-94F3-DFAC8AE86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2950" y="1666876"/>
                <a:ext cx="315912" cy="314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16" name="Rectangle 4065">
                <a:extLst>
                  <a:ext uri="{FF2B5EF4-FFF2-40B4-BE49-F238E27FC236}">
                    <a16:creationId xmlns:a16="http://schemas.microsoft.com/office/drawing/2014/main" id="{CEFF57FB-3C08-42F6-B2CE-3F8C8D0C0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2638" y="1824038"/>
                <a:ext cx="317500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17" name="Oval 4066">
                <a:extLst>
                  <a:ext uri="{FF2B5EF4-FFF2-40B4-BE49-F238E27FC236}">
                    <a16:creationId xmlns:a16="http://schemas.microsoft.com/office/drawing/2014/main" id="{658659DD-B1FD-40B4-90BF-F72FC8578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1075" y="1746251"/>
                <a:ext cx="158750" cy="1571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18" name="Oval 4067">
                <a:extLst>
                  <a:ext uri="{FF2B5EF4-FFF2-40B4-BE49-F238E27FC236}">
                    <a16:creationId xmlns:a16="http://schemas.microsoft.com/office/drawing/2014/main" id="{C72D212E-9714-474C-80A1-8321EBED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80650" y="1639888"/>
                <a:ext cx="246062" cy="24606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19" name="Oval 4068">
                <a:extLst>
                  <a:ext uri="{FF2B5EF4-FFF2-40B4-BE49-F238E27FC236}">
                    <a16:creationId xmlns:a16="http://schemas.microsoft.com/office/drawing/2014/main" id="{8E691777-4F33-44BB-952A-9A65DEEAF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163" y="1677988"/>
                <a:ext cx="173037" cy="171450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0" name="Rectangle 4069">
                <a:extLst>
                  <a:ext uri="{FF2B5EF4-FFF2-40B4-BE49-F238E27FC236}">
                    <a16:creationId xmlns:a16="http://schemas.microsoft.com/office/drawing/2014/main" id="{E1A45643-65BB-4773-8F87-EBC39DDC0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0188" y="1885951"/>
                <a:ext cx="25400" cy="49213"/>
              </a:xfrm>
              <a:prstGeom prst="rect">
                <a:avLst/>
              </a:pr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1" name="Rectangle 4070">
                <a:extLst>
                  <a:ext uri="{FF2B5EF4-FFF2-40B4-BE49-F238E27FC236}">
                    <a16:creationId xmlns:a16="http://schemas.microsoft.com/office/drawing/2014/main" id="{11884919-BC00-47D2-B84C-9AA167C0E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9075" y="1935163"/>
                <a:ext cx="49212" cy="17303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2" name="Oval 4071">
                <a:extLst>
                  <a:ext uri="{FF2B5EF4-FFF2-40B4-BE49-F238E27FC236}">
                    <a16:creationId xmlns:a16="http://schemas.microsoft.com/office/drawing/2014/main" id="{E7743E12-1803-478F-B1EB-14079A314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9075" y="2082801"/>
                <a:ext cx="49212" cy="4921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3" name="Oval 4072">
                <a:extLst>
                  <a:ext uri="{FF2B5EF4-FFF2-40B4-BE49-F238E27FC236}">
                    <a16:creationId xmlns:a16="http://schemas.microsoft.com/office/drawing/2014/main" id="{C82757A7-5D61-40A2-A47E-B01A7392D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525" y="1547813"/>
                <a:ext cx="100012" cy="10001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4" name="Freeform 4073">
                <a:extLst>
                  <a:ext uri="{FF2B5EF4-FFF2-40B4-BE49-F238E27FC236}">
                    <a16:creationId xmlns:a16="http://schemas.microsoft.com/office/drawing/2014/main" id="{7FA82008-75AE-43CA-A3A1-B8A8FC6E4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225" y="1541463"/>
                <a:ext cx="74612" cy="114300"/>
              </a:xfrm>
              <a:custGeom>
                <a:avLst/>
                <a:gdLst>
                  <a:gd name="T0" fmla="*/ 8 w 47"/>
                  <a:gd name="T1" fmla="*/ 72 h 72"/>
                  <a:gd name="T2" fmla="*/ 0 w 47"/>
                  <a:gd name="T3" fmla="*/ 67 h 72"/>
                  <a:gd name="T4" fmla="*/ 38 w 47"/>
                  <a:gd name="T5" fmla="*/ 0 h 72"/>
                  <a:gd name="T6" fmla="*/ 47 w 47"/>
                  <a:gd name="T7" fmla="*/ 5 h 72"/>
                  <a:gd name="T8" fmla="*/ 8 w 47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2">
                    <a:moveTo>
                      <a:pt x="8" y="72"/>
                    </a:moveTo>
                    <a:lnTo>
                      <a:pt x="0" y="67"/>
                    </a:lnTo>
                    <a:lnTo>
                      <a:pt x="38" y="0"/>
                    </a:lnTo>
                    <a:lnTo>
                      <a:pt x="47" y="5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5" name="Freeform 4074">
                <a:extLst>
                  <a:ext uri="{FF2B5EF4-FFF2-40B4-BE49-F238E27FC236}">
                    <a16:creationId xmlns:a16="http://schemas.microsoft.com/office/drawing/2014/main" id="{115B164D-5EC1-49EB-B7F7-ACCD4C7BA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3175" y="1562101"/>
                <a:ext cx="112712" cy="73025"/>
              </a:xfrm>
              <a:custGeom>
                <a:avLst/>
                <a:gdLst>
                  <a:gd name="T0" fmla="*/ 4 w 71"/>
                  <a:gd name="T1" fmla="*/ 46 h 46"/>
                  <a:gd name="T2" fmla="*/ 0 w 71"/>
                  <a:gd name="T3" fmla="*/ 38 h 46"/>
                  <a:gd name="T4" fmla="*/ 66 w 71"/>
                  <a:gd name="T5" fmla="*/ 0 h 46"/>
                  <a:gd name="T6" fmla="*/ 71 w 71"/>
                  <a:gd name="T7" fmla="*/ 8 h 46"/>
                  <a:gd name="T8" fmla="*/ 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4" y="46"/>
                    </a:moveTo>
                    <a:lnTo>
                      <a:pt x="0" y="38"/>
                    </a:lnTo>
                    <a:lnTo>
                      <a:pt x="66" y="0"/>
                    </a:lnTo>
                    <a:lnTo>
                      <a:pt x="71" y="8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6" name="Rectangle 4075">
                <a:extLst>
                  <a:ext uri="{FF2B5EF4-FFF2-40B4-BE49-F238E27FC236}">
                    <a16:creationId xmlns:a16="http://schemas.microsoft.com/office/drawing/2014/main" id="{881A9CEC-CED3-433B-84B3-06BFBB260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58413" y="1590676"/>
                <a:ext cx="122237" cy="1428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7" name="Freeform 4076">
                <a:extLst>
                  <a:ext uri="{FF2B5EF4-FFF2-40B4-BE49-F238E27FC236}">
                    <a16:creationId xmlns:a16="http://schemas.microsoft.com/office/drawing/2014/main" id="{0E177198-620C-438F-828E-6BECE7E5F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3175" y="1562101"/>
                <a:ext cx="112712" cy="73025"/>
              </a:xfrm>
              <a:custGeom>
                <a:avLst/>
                <a:gdLst>
                  <a:gd name="T0" fmla="*/ 66 w 71"/>
                  <a:gd name="T1" fmla="*/ 46 h 46"/>
                  <a:gd name="T2" fmla="*/ 0 w 71"/>
                  <a:gd name="T3" fmla="*/ 8 h 46"/>
                  <a:gd name="T4" fmla="*/ 4 w 71"/>
                  <a:gd name="T5" fmla="*/ 0 h 46"/>
                  <a:gd name="T6" fmla="*/ 71 w 71"/>
                  <a:gd name="T7" fmla="*/ 38 h 46"/>
                  <a:gd name="T8" fmla="*/ 66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6" y="46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71" y="38"/>
                    </a:lnTo>
                    <a:lnTo>
                      <a:pt x="66" y="46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8" name="Freeform 4077">
                <a:extLst>
                  <a:ext uri="{FF2B5EF4-FFF2-40B4-BE49-F238E27FC236}">
                    <a16:creationId xmlns:a16="http://schemas.microsoft.com/office/drawing/2014/main" id="{60D558F9-866D-4760-906A-F4A751BBD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225" y="1541463"/>
                <a:ext cx="74612" cy="114300"/>
              </a:xfrm>
              <a:custGeom>
                <a:avLst/>
                <a:gdLst>
                  <a:gd name="T0" fmla="*/ 38 w 47"/>
                  <a:gd name="T1" fmla="*/ 72 h 72"/>
                  <a:gd name="T2" fmla="*/ 0 w 47"/>
                  <a:gd name="T3" fmla="*/ 5 h 72"/>
                  <a:gd name="T4" fmla="*/ 8 w 47"/>
                  <a:gd name="T5" fmla="*/ 0 h 72"/>
                  <a:gd name="T6" fmla="*/ 47 w 47"/>
                  <a:gd name="T7" fmla="*/ 67 h 72"/>
                  <a:gd name="T8" fmla="*/ 38 w 47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2">
                    <a:moveTo>
                      <a:pt x="38" y="72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47" y="67"/>
                    </a:lnTo>
                    <a:lnTo>
                      <a:pt x="38" y="72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29" name="Rectangle 4078">
                <a:extLst>
                  <a:ext uri="{FF2B5EF4-FFF2-40B4-BE49-F238E27FC236}">
                    <a16:creationId xmlns:a16="http://schemas.microsoft.com/office/drawing/2014/main" id="{6D7DEDA1-F63A-436F-BDEA-9D91C4ED09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0800" y="1536701"/>
                <a:ext cx="15875" cy="12223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0" name="Oval 4079">
                <a:extLst>
                  <a:ext uri="{FF2B5EF4-FFF2-40B4-BE49-F238E27FC236}">
                    <a16:creationId xmlns:a16="http://schemas.microsoft.com/office/drawing/2014/main" id="{FE3DC4DA-2177-45B0-8A1C-2005340A9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4925" y="1573213"/>
                <a:ext cx="49212" cy="49213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1" name="Rectangle 4080">
                <a:extLst>
                  <a:ext uri="{FF2B5EF4-FFF2-40B4-BE49-F238E27FC236}">
                    <a16:creationId xmlns:a16="http://schemas.microsoft.com/office/drawing/2014/main" id="{CA7FD68A-D4B1-4E3E-A332-92C4CD8E3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0413" y="1982788"/>
                <a:ext cx="646112" cy="354013"/>
              </a:xfrm>
              <a:prstGeom prst="rect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2" name="Freeform 4081">
                <a:extLst>
                  <a:ext uri="{FF2B5EF4-FFF2-40B4-BE49-F238E27FC236}">
                    <a16:creationId xmlns:a16="http://schemas.microsoft.com/office/drawing/2014/main" id="{3A2C2BD7-3D6D-40FE-A8C3-621CC703BE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0250" y="1935163"/>
                <a:ext cx="706437" cy="430213"/>
              </a:xfrm>
              <a:custGeom>
                <a:avLst/>
                <a:gdLst>
                  <a:gd name="T0" fmla="*/ 704 w 736"/>
                  <a:gd name="T1" fmla="*/ 32 h 448"/>
                  <a:gd name="T2" fmla="*/ 704 w 736"/>
                  <a:gd name="T3" fmla="*/ 33 h 448"/>
                  <a:gd name="T4" fmla="*/ 704 w 736"/>
                  <a:gd name="T5" fmla="*/ 416 h 448"/>
                  <a:gd name="T6" fmla="*/ 32 w 736"/>
                  <a:gd name="T7" fmla="*/ 416 h 448"/>
                  <a:gd name="T8" fmla="*/ 32 w 736"/>
                  <a:gd name="T9" fmla="*/ 33 h 448"/>
                  <a:gd name="T10" fmla="*/ 32 w 736"/>
                  <a:gd name="T11" fmla="*/ 32 h 448"/>
                  <a:gd name="T12" fmla="*/ 704 w 736"/>
                  <a:gd name="T13" fmla="*/ 32 h 448"/>
                  <a:gd name="T14" fmla="*/ 704 w 736"/>
                  <a:gd name="T15" fmla="*/ 0 h 448"/>
                  <a:gd name="T16" fmla="*/ 32 w 736"/>
                  <a:gd name="T17" fmla="*/ 0 h 448"/>
                  <a:gd name="T18" fmla="*/ 0 w 736"/>
                  <a:gd name="T19" fmla="*/ 32 h 448"/>
                  <a:gd name="T20" fmla="*/ 0 w 736"/>
                  <a:gd name="T21" fmla="*/ 448 h 448"/>
                  <a:gd name="T22" fmla="*/ 736 w 736"/>
                  <a:gd name="T23" fmla="*/ 448 h 448"/>
                  <a:gd name="T24" fmla="*/ 736 w 736"/>
                  <a:gd name="T25" fmla="*/ 32 h 448"/>
                  <a:gd name="T26" fmla="*/ 704 w 736"/>
                  <a:gd name="T2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6" h="448">
                    <a:moveTo>
                      <a:pt x="704" y="32"/>
                    </a:moveTo>
                    <a:cubicBezTo>
                      <a:pt x="704" y="33"/>
                      <a:pt x="704" y="33"/>
                      <a:pt x="704" y="33"/>
                    </a:cubicBezTo>
                    <a:cubicBezTo>
                      <a:pt x="704" y="416"/>
                      <a:pt x="704" y="416"/>
                      <a:pt x="704" y="416"/>
                    </a:cubicBezTo>
                    <a:cubicBezTo>
                      <a:pt x="32" y="416"/>
                      <a:pt x="32" y="416"/>
                      <a:pt x="32" y="416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2"/>
                      <a:pt x="32" y="32"/>
                      <a:pt x="32" y="32"/>
                    </a:cubicBezTo>
                    <a:lnTo>
                      <a:pt x="704" y="32"/>
                    </a:lnTo>
                    <a:close/>
                    <a:moveTo>
                      <a:pt x="70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448"/>
                      <a:pt x="0" y="448"/>
                      <a:pt x="0" y="448"/>
                    </a:cubicBezTo>
                    <a:cubicBezTo>
                      <a:pt x="736" y="448"/>
                      <a:pt x="736" y="448"/>
                      <a:pt x="736" y="448"/>
                    </a:cubicBezTo>
                    <a:cubicBezTo>
                      <a:pt x="736" y="32"/>
                      <a:pt x="736" y="32"/>
                      <a:pt x="736" y="32"/>
                    </a:cubicBezTo>
                    <a:cubicBezTo>
                      <a:pt x="736" y="15"/>
                      <a:pt x="722" y="0"/>
                      <a:pt x="704" y="0"/>
                    </a:cubicBez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3" name="Rectangle 4082">
                <a:extLst>
                  <a:ext uri="{FF2B5EF4-FFF2-40B4-BE49-F238E27FC236}">
                    <a16:creationId xmlns:a16="http://schemas.microsoft.com/office/drawing/2014/main" id="{83B5BD71-899D-4B18-8E76-45D6FF00B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0413" y="1966913"/>
                <a:ext cx="646112" cy="15875"/>
              </a:xfrm>
              <a:prstGeom prst="rect">
                <a:avLst/>
              </a:pr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4" name="Rectangle 4083">
                <a:extLst>
                  <a:ext uri="{FF2B5EF4-FFF2-40B4-BE49-F238E27FC236}">
                    <a16:creationId xmlns:a16="http://schemas.microsoft.com/office/drawing/2014/main" id="{82BEB1F6-C5F2-4FC0-AD14-DA2342BDF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300" y="2359026"/>
                <a:ext cx="922337" cy="14288"/>
              </a:xfrm>
              <a:prstGeom prst="rect">
                <a:avLst/>
              </a:prstGeom>
              <a:solidFill>
                <a:srgbClr val="E1E1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5" name="Freeform 4084">
                <a:extLst>
                  <a:ext uri="{FF2B5EF4-FFF2-40B4-BE49-F238E27FC236}">
                    <a16:creationId xmlns:a16="http://schemas.microsoft.com/office/drawing/2014/main" id="{B37CD5D3-47C1-4553-8081-5764FB1A5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2300" y="2373313"/>
                <a:ext cx="922337" cy="23813"/>
              </a:xfrm>
              <a:custGeom>
                <a:avLst/>
                <a:gdLst>
                  <a:gd name="T0" fmla="*/ 480 w 960"/>
                  <a:gd name="T1" fmla="*/ 0 h 24"/>
                  <a:gd name="T2" fmla="*/ 352 w 960"/>
                  <a:gd name="T3" fmla="*/ 0 h 24"/>
                  <a:gd name="T4" fmla="*/ 0 w 960"/>
                  <a:gd name="T5" fmla="*/ 0 h 24"/>
                  <a:gd name="T6" fmla="*/ 96 w 960"/>
                  <a:gd name="T7" fmla="*/ 24 h 24"/>
                  <a:gd name="T8" fmla="*/ 352 w 960"/>
                  <a:gd name="T9" fmla="*/ 24 h 24"/>
                  <a:gd name="T10" fmla="*/ 480 w 960"/>
                  <a:gd name="T11" fmla="*/ 24 h 24"/>
                  <a:gd name="T12" fmla="*/ 848 w 960"/>
                  <a:gd name="T13" fmla="*/ 24 h 24"/>
                  <a:gd name="T14" fmla="*/ 960 w 960"/>
                  <a:gd name="T15" fmla="*/ 0 h 24"/>
                  <a:gd name="T16" fmla="*/ 480 w 960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24">
                    <a:moveTo>
                      <a:pt x="480" y="0"/>
                    </a:moveTo>
                    <a:cubicBezTo>
                      <a:pt x="352" y="0"/>
                      <a:pt x="352" y="0"/>
                      <a:pt x="3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57" y="24"/>
                      <a:pt x="96" y="24"/>
                    </a:cubicBezTo>
                    <a:cubicBezTo>
                      <a:pt x="119" y="24"/>
                      <a:pt x="249" y="24"/>
                      <a:pt x="352" y="24"/>
                    </a:cubicBezTo>
                    <a:cubicBezTo>
                      <a:pt x="423" y="24"/>
                      <a:pt x="480" y="24"/>
                      <a:pt x="480" y="24"/>
                    </a:cubicBezTo>
                    <a:cubicBezTo>
                      <a:pt x="583" y="24"/>
                      <a:pt x="825" y="24"/>
                      <a:pt x="848" y="24"/>
                    </a:cubicBezTo>
                    <a:cubicBezTo>
                      <a:pt x="887" y="24"/>
                      <a:pt x="960" y="0"/>
                      <a:pt x="960" y="0"/>
                    </a:cubicBez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C4C3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6" name="Freeform 4085">
                <a:extLst>
                  <a:ext uri="{FF2B5EF4-FFF2-40B4-BE49-F238E27FC236}">
                    <a16:creationId xmlns:a16="http://schemas.microsoft.com/office/drawing/2014/main" id="{580848E7-941F-4258-97BD-9533C799B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2350" y="2359026"/>
                <a:ext cx="122237" cy="6350"/>
              </a:xfrm>
              <a:custGeom>
                <a:avLst/>
                <a:gdLst>
                  <a:gd name="T0" fmla="*/ 120 w 128"/>
                  <a:gd name="T1" fmla="*/ 0 h 8"/>
                  <a:gd name="T2" fmla="*/ 112 w 128"/>
                  <a:gd name="T3" fmla="*/ 0 h 8"/>
                  <a:gd name="T4" fmla="*/ 96 w 128"/>
                  <a:gd name="T5" fmla="*/ 0 h 8"/>
                  <a:gd name="T6" fmla="*/ 88 w 128"/>
                  <a:gd name="T7" fmla="*/ 0 h 8"/>
                  <a:gd name="T8" fmla="*/ 80 w 128"/>
                  <a:gd name="T9" fmla="*/ 0 h 8"/>
                  <a:gd name="T10" fmla="*/ 72 w 128"/>
                  <a:gd name="T11" fmla="*/ 0 h 8"/>
                  <a:gd name="T12" fmla="*/ 64 w 128"/>
                  <a:gd name="T13" fmla="*/ 0 h 8"/>
                  <a:gd name="T14" fmla="*/ 56 w 128"/>
                  <a:gd name="T15" fmla="*/ 0 h 8"/>
                  <a:gd name="T16" fmla="*/ 48 w 128"/>
                  <a:gd name="T17" fmla="*/ 0 h 8"/>
                  <a:gd name="T18" fmla="*/ 40 w 128"/>
                  <a:gd name="T19" fmla="*/ 0 h 8"/>
                  <a:gd name="T20" fmla="*/ 32 w 128"/>
                  <a:gd name="T21" fmla="*/ 0 h 8"/>
                  <a:gd name="T22" fmla="*/ 16 w 128"/>
                  <a:gd name="T23" fmla="*/ 0 h 8"/>
                  <a:gd name="T24" fmla="*/ 8 w 128"/>
                  <a:gd name="T25" fmla="*/ 0 h 8"/>
                  <a:gd name="T26" fmla="*/ 0 w 128"/>
                  <a:gd name="T27" fmla="*/ 0 h 8"/>
                  <a:gd name="T28" fmla="*/ 8 w 128"/>
                  <a:gd name="T29" fmla="*/ 8 h 8"/>
                  <a:gd name="T30" fmla="*/ 40 w 128"/>
                  <a:gd name="T31" fmla="*/ 8 h 8"/>
                  <a:gd name="T32" fmla="*/ 56 w 128"/>
                  <a:gd name="T33" fmla="*/ 8 h 8"/>
                  <a:gd name="T34" fmla="*/ 72 w 128"/>
                  <a:gd name="T35" fmla="*/ 8 h 8"/>
                  <a:gd name="T36" fmla="*/ 88 w 128"/>
                  <a:gd name="T37" fmla="*/ 8 h 8"/>
                  <a:gd name="T38" fmla="*/ 120 w 128"/>
                  <a:gd name="T39" fmla="*/ 8 h 8"/>
                  <a:gd name="T40" fmla="*/ 128 w 128"/>
                  <a:gd name="T41" fmla="*/ 0 h 8"/>
                  <a:gd name="T42" fmla="*/ 120 w 1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8" h="8">
                    <a:moveTo>
                      <a:pt x="120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8"/>
                      <a:pt x="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4" y="8"/>
                      <a:pt x="128" y="5"/>
                      <a:pt x="128" y="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7" name="Rectangle 4087">
                <a:extLst>
                  <a:ext uri="{FF2B5EF4-FFF2-40B4-BE49-F238E27FC236}">
                    <a16:creationId xmlns:a16="http://schemas.microsoft.com/office/drawing/2014/main" id="{73FF2825-4B97-412C-90D4-6A43B9145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1600" y="2044701"/>
                <a:ext cx="7937" cy="2921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8" name="Rectangle 4088">
                <a:extLst>
                  <a:ext uri="{FF2B5EF4-FFF2-40B4-BE49-F238E27FC236}">
                    <a16:creationId xmlns:a16="http://schemas.microsoft.com/office/drawing/2014/main" id="{BF9B35CF-3D43-476C-B4DE-3673CF168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1438" y="2044701"/>
                <a:ext cx="6350" cy="2921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9" name="Rectangle 4105">
                <a:extLst>
                  <a:ext uri="{FF2B5EF4-FFF2-40B4-BE49-F238E27FC236}">
                    <a16:creationId xmlns:a16="http://schemas.microsoft.com/office/drawing/2014/main" id="{29938BDA-8FA1-4974-9ADE-75C4210A6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9150" y="2166938"/>
                <a:ext cx="6350" cy="16986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0" name="Rectangle 4106">
                <a:extLst>
                  <a:ext uri="{FF2B5EF4-FFF2-40B4-BE49-F238E27FC236}">
                    <a16:creationId xmlns:a16="http://schemas.microsoft.com/office/drawing/2014/main" id="{BC3EFAB8-CD92-4BD4-AFA3-E77086997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7400" y="2198688"/>
                <a:ext cx="7937" cy="13811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1" name="Oval 4107">
                <a:extLst>
                  <a:ext uri="{FF2B5EF4-FFF2-40B4-BE49-F238E27FC236}">
                    <a16:creationId xmlns:a16="http://schemas.microsoft.com/office/drawing/2014/main" id="{08F02A21-FD3F-41EF-8514-93AC45356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5263" y="1714501"/>
                <a:ext cx="17462" cy="190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lt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9CEA2DA-4D55-41E5-8CA5-848E9605FBD5}"/>
                </a:ext>
              </a:extLst>
            </p:cNvPr>
            <p:cNvSpPr txBox="1"/>
            <p:nvPr/>
          </p:nvSpPr>
          <p:spPr>
            <a:xfrm>
              <a:off x="456508" y="2993944"/>
              <a:ext cx="579185" cy="243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latin typeface="+mj-lt"/>
                </a:rPr>
                <a:t>GAME</a:t>
              </a:r>
              <a:endParaRPr lang="zh-CN" altLang="en-US" sz="1050" b="1" dirty="0">
                <a:latin typeface="+mj-lt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62FEF66F-A116-45FE-95E5-095F2E850AF0}"/>
              </a:ext>
            </a:extLst>
          </p:cNvPr>
          <p:cNvSpPr/>
          <p:nvPr/>
        </p:nvSpPr>
        <p:spPr>
          <a:xfrm>
            <a:off x="1735234" y="5016511"/>
            <a:ext cx="943064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其中，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是要取出的部分元素在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中的起始下标，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是要取出的部分元素在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中的结束下标。</a:t>
            </a:r>
          </a:p>
        </p:txBody>
      </p:sp>
      <p:sp>
        <p:nvSpPr>
          <p:cNvPr id="43" name="KSO_Shape">
            <a:extLst>
              <a:ext uri="{FF2B5EF4-FFF2-40B4-BE49-F238E27FC236}">
                <a16:creationId xmlns:a16="http://schemas.microsoft.com/office/drawing/2014/main" id="{64AC62CB-8DE5-4BDE-B768-753BA553D924}"/>
              </a:ext>
            </a:extLst>
          </p:cNvPr>
          <p:cNvSpPr/>
          <p:nvPr/>
        </p:nvSpPr>
        <p:spPr>
          <a:xfrm>
            <a:off x="1540424" y="5009720"/>
            <a:ext cx="9493472" cy="138906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A135F95-599E-41A3-9183-18C81A80F2D1}"/>
              </a:ext>
            </a:extLst>
          </p:cNvPr>
          <p:cNvSpPr/>
          <p:nvPr/>
        </p:nvSpPr>
        <p:spPr>
          <a:xfrm>
            <a:off x="1735234" y="1395371"/>
            <a:ext cx="943064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列表中元素的索引方式与字符串中元素的索引方式完全相同，也支持从前向后索引和从后向前索引两种方式</a:t>
            </a:r>
          </a:p>
        </p:txBody>
      </p:sp>
      <p:sp>
        <p:nvSpPr>
          <p:cNvPr id="45" name="KSO_Shape">
            <a:extLst>
              <a:ext uri="{FF2B5EF4-FFF2-40B4-BE49-F238E27FC236}">
                <a16:creationId xmlns:a16="http://schemas.microsoft.com/office/drawing/2014/main" id="{2BD25F3F-5B87-4270-AC23-617DFF6F89A8}"/>
              </a:ext>
            </a:extLst>
          </p:cNvPr>
          <p:cNvSpPr/>
          <p:nvPr/>
        </p:nvSpPr>
        <p:spPr>
          <a:xfrm>
            <a:off x="1540424" y="1388580"/>
            <a:ext cx="9493472" cy="1261409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436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42" grpId="0"/>
      <p:bldP spid="43" grpId="0" animBg="1"/>
      <p:bldP spid="44" grpId="0"/>
      <p:bldP spid="4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列表元素索引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053957" y="204777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710654" y="2802703"/>
            <a:ext cx="9289360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省略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，则表示从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中的第一个元素开始，等价于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ls[0:end]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；省略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，则表示要取出的部分元素从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位置开始一直到最后一个元素（包括最后一个元素）；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都省略则取出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中的所有元素。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628807" y="252846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570403" y="2644002"/>
            <a:ext cx="9493471" cy="2175647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5516D3-AED7-4222-9600-66299A79772C}"/>
              </a:ext>
            </a:extLst>
          </p:cNvPr>
          <p:cNvGrpSpPr/>
          <p:nvPr/>
        </p:nvGrpSpPr>
        <p:grpSpPr>
          <a:xfrm>
            <a:off x="683954" y="208983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A08AC8-97B1-4AD8-83EC-2B3AD5A75A0A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C7EDE132-3FC4-4E99-8396-1F7DC55DC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90">
                <a:extLst>
                  <a:ext uri="{FF2B5EF4-FFF2-40B4-BE49-F238E27FC236}">
                    <a16:creationId xmlns:a16="http://schemas.microsoft.com/office/drawing/2014/main" id="{702B496F-B90E-4E5D-94E4-F4D966A2B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91">
                <a:extLst>
                  <a:ext uri="{FF2B5EF4-FFF2-40B4-BE49-F238E27FC236}">
                    <a16:creationId xmlns:a16="http://schemas.microsoft.com/office/drawing/2014/main" id="{52E71517-79E9-427F-9C14-AF09C217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41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列表元素索引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813C1C-4E39-4F1C-885F-D9464C3AA141}"/>
              </a:ext>
            </a:extLst>
          </p:cNvPr>
          <p:cNvSpPr txBox="1"/>
          <p:nvPr/>
        </p:nvSpPr>
        <p:spPr>
          <a:xfrm>
            <a:off x="2958775" y="1493395"/>
            <a:ext cx="8252748" cy="830993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对于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ls=[1, 2.5, 'test', 3+4j, True, [3,1.63], 5.3]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这个列表，其各元素的下标为：</a:t>
            </a:r>
            <a:endParaRPr lang="en-US" altLang="zh-CN" sz="2400" dirty="0">
              <a:latin typeface="+mj-lt"/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AE2063-29BE-4E91-8E39-B58C32C1F58C}"/>
              </a:ext>
            </a:extLst>
          </p:cNvPr>
          <p:cNvGrpSpPr/>
          <p:nvPr/>
        </p:nvGrpSpPr>
        <p:grpSpPr>
          <a:xfrm>
            <a:off x="980478" y="1563188"/>
            <a:ext cx="1370836" cy="656252"/>
            <a:chOff x="-8553" y="2593913"/>
            <a:chExt cx="1864069" cy="1096904"/>
          </a:xfrm>
        </p:grpSpPr>
        <p:sp>
          <p:nvSpPr>
            <p:cNvPr id="15" name="圆角矩形 32">
              <a:extLst>
                <a:ext uri="{FF2B5EF4-FFF2-40B4-BE49-F238E27FC236}">
                  <a16:creationId xmlns:a16="http://schemas.microsoft.com/office/drawing/2014/main" id="{4D348F5F-2258-4E0F-A2BB-AC971FE62814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2FECADE-A17B-4AE0-8DE0-3E969741CF16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例如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DAD9F15-13DC-482B-A272-56AC4979F0BB}"/>
              </a:ext>
            </a:extLst>
          </p:cNvPr>
          <p:cNvSpPr/>
          <p:nvPr/>
        </p:nvSpPr>
        <p:spPr>
          <a:xfrm rot="5400000">
            <a:off x="2494383" y="1749943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B363E540-A4F5-4411-8867-850722516E00}"/>
              </a:ext>
            </a:extLst>
          </p:cNvPr>
          <p:cNvGraphicFramePr>
            <a:graphicFrameLocks noGrp="1"/>
          </p:cNvGraphicFramePr>
          <p:nvPr/>
        </p:nvGraphicFramePr>
        <p:xfrm>
          <a:off x="516196" y="3392488"/>
          <a:ext cx="11232633" cy="1745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7106">
                  <a:extLst>
                    <a:ext uri="{9D8B030D-6E8A-4147-A177-3AD203B41FA5}">
                      <a16:colId xmlns:a16="http://schemas.microsoft.com/office/drawing/2014/main" val="4029729538"/>
                    </a:ext>
                  </a:extLst>
                </a:gridCol>
                <a:gridCol w="1328990">
                  <a:extLst>
                    <a:ext uri="{9D8B030D-6E8A-4147-A177-3AD203B41FA5}">
                      <a16:colId xmlns:a16="http://schemas.microsoft.com/office/drawing/2014/main" val="2277061240"/>
                    </a:ext>
                  </a:extLst>
                </a:gridCol>
                <a:gridCol w="1328990">
                  <a:extLst>
                    <a:ext uri="{9D8B030D-6E8A-4147-A177-3AD203B41FA5}">
                      <a16:colId xmlns:a16="http://schemas.microsoft.com/office/drawing/2014/main" val="314831428"/>
                    </a:ext>
                  </a:extLst>
                </a:gridCol>
                <a:gridCol w="1328990">
                  <a:extLst>
                    <a:ext uri="{9D8B030D-6E8A-4147-A177-3AD203B41FA5}">
                      <a16:colId xmlns:a16="http://schemas.microsoft.com/office/drawing/2014/main" val="4221137636"/>
                    </a:ext>
                  </a:extLst>
                </a:gridCol>
                <a:gridCol w="1328990">
                  <a:extLst>
                    <a:ext uri="{9D8B030D-6E8A-4147-A177-3AD203B41FA5}">
                      <a16:colId xmlns:a16="http://schemas.microsoft.com/office/drawing/2014/main" val="2075496383"/>
                    </a:ext>
                  </a:extLst>
                </a:gridCol>
                <a:gridCol w="1328990">
                  <a:extLst>
                    <a:ext uri="{9D8B030D-6E8A-4147-A177-3AD203B41FA5}">
                      <a16:colId xmlns:a16="http://schemas.microsoft.com/office/drawing/2014/main" val="3671543098"/>
                    </a:ext>
                  </a:extLst>
                </a:gridCol>
                <a:gridCol w="1446193">
                  <a:extLst>
                    <a:ext uri="{9D8B030D-6E8A-4147-A177-3AD203B41FA5}">
                      <a16:colId xmlns:a16="http://schemas.microsoft.com/office/drawing/2014/main" val="921111252"/>
                    </a:ext>
                  </a:extLst>
                </a:gridCol>
                <a:gridCol w="944384">
                  <a:extLst>
                    <a:ext uri="{9D8B030D-6E8A-4147-A177-3AD203B41FA5}">
                      <a16:colId xmlns:a16="http://schemas.microsoft.com/office/drawing/2014/main" val="3440999165"/>
                    </a:ext>
                  </a:extLst>
                </a:gridCol>
              </a:tblGrid>
              <a:tr h="581671"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列表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1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2.5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'test'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3+4j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True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[3,1.63]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5.3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4375593"/>
                  </a:ext>
                </a:extLst>
              </a:tr>
              <a:tr h="581671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从前向后索引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0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1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2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3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4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5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6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7239376"/>
                  </a:ext>
                </a:extLst>
              </a:tr>
              <a:tr h="581671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从后向前索引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1950B2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-7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-6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-5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-4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-3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-2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-1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6618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13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50801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列表元素索引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BC4C1B-6C3D-4F9B-B43D-80351FAE6C25}"/>
              </a:ext>
            </a:extLst>
          </p:cNvPr>
          <p:cNvGrpSpPr/>
          <p:nvPr/>
        </p:nvGrpSpPr>
        <p:grpSpPr>
          <a:xfrm rot="18900000">
            <a:off x="3951869" y="2587438"/>
            <a:ext cx="1524000" cy="1524000"/>
            <a:chOff x="4538249" y="1807005"/>
            <a:chExt cx="1524000" cy="1524000"/>
          </a:xfrm>
        </p:grpSpPr>
        <p:sp>
          <p:nvSpPr>
            <p:cNvPr id="24" name="泪滴形 23">
              <a:extLst>
                <a:ext uri="{FF2B5EF4-FFF2-40B4-BE49-F238E27FC236}">
                  <a16:creationId xmlns:a16="http://schemas.microsoft.com/office/drawing/2014/main" id="{08BBD943-6B88-41BF-BF75-CC680E401D62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D674C20-AA63-4F08-A659-9A48B6463E80}"/>
                </a:ext>
              </a:extLst>
            </p:cNvPr>
            <p:cNvSpPr/>
            <p:nvPr/>
          </p:nvSpPr>
          <p:spPr>
            <a:xfrm rot="2700000">
              <a:off x="5118780" y="2173471"/>
              <a:ext cx="37382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spcBef>
                  <a:spcPct val="0"/>
                </a:spcBef>
                <a:defRPr/>
              </a:pP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F283251-4548-48D8-AE80-FCD19EE45757}"/>
              </a:ext>
            </a:extLst>
          </p:cNvPr>
          <p:cNvGrpSpPr/>
          <p:nvPr/>
        </p:nvGrpSpPr>
        <p:grpSpPr>
          <a:xfrm rot="18900000">
            <a:off x="5392733" y="1589368"/>
            <a:ext cx="1524000" cy="1524000"/>
            <a:chOff x="6157773" y="1285506"/>
            <a:chExt cx="1524000" cy="1524000"/>
          </a:xfrm>
        </p:grpSpPr>
        <p:sp>
          <p:nvSpPr>
            <p:cNvPr id="27" name="泪滴形 26">
              <a:extLst>
                <a:ext uri="{FF2B5EF4-FFF2-40B4-BE49-F238E27FC236}">
                  <a16:creationId xmlns:a16="http://schemas.microsoft.com/office/drawing/2014/main" id="{9764AA0D-3439-49CB-B1C1-78D177996B52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56A68A7-DADA-471C-8AE1-09B761BC12FD}"/>
                </a:ext>
              </a:extLst>
            </p:cNvPr>
            <p:cNvSpPr/>
            <p:nvPr/>
          </p:nvSpPr>
          <p:spPr>
            <a:xfrm rot="2700000">
              <a:off x="6848221" y="1669878"/>
              <a:ext cx="3738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EC1658F-898D-4EE3-8E4C-8C4C44836C36}"/>
              </a:ext>
            </a:extLst>
          </p:cNvPr>
          <p:cNvCxnSpPr>
            <a:cxnSpLocks/>
          </p:cNvCxnSpPr>
          <p:nvPr/>
        </p:nvCxnSpPr>
        <p:spPr>
          <a:xfrm flipH="1" flipV="1">
            <a:off x="1269003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C26A3C8-519F-45AC-BB26-A500AD10BA11}"/>
              </a:ext>
            </a:extLst>
          </p:cNvPr>
          <p:cNvCxnSpPr>
            <a:cxnSpLocks/>
          </p:cNvCxnSpPr>
          <p:nvPr/>
        </p:nvCxnSpPr>
        <p:spPr>
          <a:xfrm>
            <a:off x="6110284" y="3576459"/>
            <a:ext cx="0" cy="731983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56C1BCC-A3DF-42DE-A514-499D10A25DDA}"/>
              </a:ext>
            </a:extLst>
          </p:cNvPr>
          <p:cNvGrpSpPr/>
          <p:nvPr/>
        </p:nvGrpSpPr>
        <p:grpSpPr>
          <a:xfrm rot="18900000">
            <a:off x="6833596" y="2587438"/>
            <a:ext cx="1524000" cy="1524000"/>
            <a:chOff x="4538249" y="1807005"/>
            <a:chExt cx="1524000" cy="1524000"/>
          </a:xfrm>
        </p:grpSpPr>
        <p:sp>
          <p:nvSpPr>
            <p:cNvPr id="34" name="泪滴形 33">
              <a:extLst>
                <a:ext uri="{FF2B5EF4-FFF2-40B4-BE49-F238E27FC236}">
                  <a16:creationId xmlns:a16="http://schemas.microsoft.com/office/drawing/2014/main" id="{54426F03-3299-4BE2-9AE4-23B0E5C463D4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54B5636-86BD-48D3-BC09-6C903F3E1B48}"/>
                </a:ext>
              </a:extLst>
            </p:cNvPr>
            <p:cNvSpPr/>
            <p:nvPr/>
          </p:nvSpPr>
          <p:spPr>
            <a:xfrm rot="2700000">
              <a:off x="5275523" y="2175987"/>
              <a:ext cx="3738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33E86CE-D2D8-4E85-8780-1A40E2B32CA4}"/>
              </a:ext>
            </a:extLst>
          </p:cNvPr>
          <p:cNvCxnSpPr>
            <a:cxnSpLocks/>
          </p:cNvCxnSpPr>
          <p:nvPr/>
        </p:nvCxnSpPr>
        <p:spPr>
          <a:xfrm flipV="1">
            <a:off x="8474054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71E5DA5-14A1-4B88-A2FD-F5E12439BE38}"/>
              </a:ext>
            </a:extLst>
          </p:cNvPr>
          <p:cNvSpPr/>
          <p:nvPr/>
        </p:nvSpPr>
        <p:spPr>
          <a:xfrm>
            <a:off x="796714" y="3515155"/>
            <a:ext cx="31456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ls=[1, 2.5, 'test', 3+4j, True, [3,1.63], 5.3]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35F907C-5DF2-494E-BFA6-C3EE8AF2B9CA}"/>
              </a:ext>
            </a:extLst>
          </p:cNvPr>
          <p:cNvSpPr/>
          <p:nvPr/>
        </p:nvSpPr>
        <p:spPr>
          <a:xfrm>
            <a:off x="4194991" y="4392641"/>
            <a:ext cx="3425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print(ls[1:4])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[2.5, 'test', (3+4j)]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”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669355-913B-40DF-92CA-51D4466BCAC8}"/>
              </a:ext>
            </a:extLst>
          </p:cNvPr>
          <p:cNvSpPr/>
          <p:nvPr/>
        </p:nvSpPr>
        <p:spPr>
          <a:xfrm>
            <a:off x="8499130" y="3436987"/>
            <a:ext cx="3121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print(ls[-3:-1])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[True, [3, 1.63]]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939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049742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7" y="224926"/>
            <a:ext cx="1144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教材、慕课资源及参考书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F3925EA-9982-4EF6-B7E3-753853DED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277" y="136170"/>
            <a:ext cx="778089" cy="778089"/>
          </a:xfrm>
          <a:prstGeom prst="rect">
            <a:avLst/>
          </a:prstGeom>
        </p:spPr>
      </p:pic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39013F62-7D10-4FB0-8DA9-8E4BB01E4861}"/>
              </a:ext>
            </a:extLst>
          </p:cNvPr>
          <p:cNvSpPr>
            <a:spLocks noGrp="1"/>
          </p:cNvSpPr>
          <p:nvPr/>
        </p:nvSpPr>
        <p:spPr>
          <a:xfrm>
            <a:off x="357187" y="1154300"/>
            <a:ext cx="11594841" cy="5421393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sz="24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kern="120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0">
              <a:spcBef>
                <a:spcPct val="20000"/>
              </a:spcBef>
              <a:buFont typeface="Arial" panose="020B0604020202020204"/>
              <a:buChar char="•"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教材及慕课资源</a:t>
            </a:r>
            <a:endParaRPr lang="en-US" altLang="zh-CN" sz="3200" b="1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/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王恺，王志，李涛，朱洪文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. Python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语言程序设计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. 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机械工业出版社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, 2019.3.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https://www.icourse163.org/course/NKU-1205696807</a:t>
            </a:r>
          </a:p>
          <a:p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参考书</a:t>
            </a:r>
            <a:endParaRPr lang="en-US" altLang="zh-CN" sz="3200" b="1" dirty="0">
              <a:solidFill>
                <a:srgbClr val="FFFF00"/>
              </a:solidFill>
              <a:effectLst>
                <a:outerShdw blurRad="38100" dist="38100" dir="2700000" algn="tl">
                  <a:srgbClr val="4F271C"/>
                </a:outerShdw>
              </a:effectLst>
              <a:latin typeface="+mn-ea"/>
            </a:endParaRPr>
          </a:p>
          <a:p>
            <a:pPr lvl="1">
              <a:spcAft>
                <a:spcPts val="600"/>
              </a:spcAft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王恺，路明晓，于刚，张月久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. Python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数据分析与应用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. 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机械工业出版社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, 2021.7.</a:t>
            </a:r>
          </a:p>
          <a:p>
            <a:pPr lvl="1">
              <a:spcAft>
                <a:spcPts val="600"/>
              </a:spcAft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王恺，闫晓玉，李涛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. 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机器学习案例分析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—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基于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语言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. 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机械工业出版社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, 2020.3.</a:t>
            </a:r>
          </a:p>
          <a:p>
            <a:pPr lvl="1">
              <a:spcAft>
                <a:spcPts val="600"/>
              </a:spcAft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赵宏，王恺 等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. 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智能计算技术与应用基础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面向新理工科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. 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北京邮电大学出版社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4F271C"/>
                  </a:outerShdw>
                </a:effectLst>
                <a:latin typeface="+mn-ea"/>
              </a:rPr>
              <a:t>, 2022.8.</a:t>
            </a:r>
          </a:p>
        </p:txBody>
      </p:sp>
    </p:spTree>
    <p:extLst>
      <p:ext uri="{BB962C8B-B14F-4D97-AF65-F5344CB8AC3E}">
        <p14:creationId xmlns:p14="http://schemas.microsoft.com/office/powerpoint/2010/main" val="1537766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列表元素索引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00F9854-744C-4D51-9D68-234B45CDB2F4}"/>
              </a:ext>
            </a:extLst>
          </p:cNvPr>
          <p:cNvSpPr txBox="1"/>
          <p:nvPr/>
        </p:nvSpPr>
        <p:spPr>
          <a:xfrm>
            <a:off x="2977825" y="1491559"/>
            <a:ext cx="796327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print(ls[2:-1]) #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输出“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['test', (3+4j), True, [3, 1.63]]</a:t>
            </a:r>
            <a:r>
              <a:rPr lang="en-US" altLang="zh-CN" sz="2400" dirty="0">
                <a:latin typeface="+mj-ea"/>
                <a:ea typeface="+mj-ea"/>
                <a:cs typeface="+mn-ea"/>
                <a:sym typeface="+mn-lt"/>
              </a:rPr>
              <a:t>”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D17A68C-FA43-4771-96BC-FFB7D5BDABCD}"/>
              </a:ext>
            </a:extLst>
          </p:cNvPr>
          <p:cNvGrpSpPr/>
          <p:nvPr/>
        </p:nvGrpSpPr>
        <p:grpSpPr>
          <a:xfrm>
            <a:off x="999528" y="1376686"/>
            <a:ext cx="1370836" cy="656252"/>
            <a:chOff x="-8553" y="2593913"/>
            <a:chExt cx="1864069" cy="1096904"/>
          </a:xfrm>
        </p:grpSpPr>
        <p:sp>
          <p:nvSpPr>
            <p:cNvPr id="43" name="圆角矩形 32">
              <a:extLst>
                <a:ext uri="{FF2B5EF4-FFF2-40B4-BE49-F238E27FC236}">
                  <a16:creationId xmlns:a16="http://schemas.microsoft.com/office/drawing/2014/main" id="{7DEA3B1E-AE64-4869-BBFE-AA91A50637FB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386E656-9991-40CD-A0D7-79773DD1321F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marL="0" marR="0" lvl="0" indent="0" algn="ctr" defTabSz="964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4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C5CB396E-CE1C-4ECD-A6F7-F7528ABCC429}"/>
              </a:ext>
            </a:extLst>
          </p:cNvPr>
          <p:cNvSpPr txBox="1"/>
          <p:nvPr/>
        </p:nvSpPr>
        <p:spPr>
          <a:xfrm>
            <a:off x="2977825" y="2666285"/>
            <a:ext cx="7963269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print(ls[:3])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[1, 2.5, 'test']</a:t>
            </a:r>
            <a:r>
              <a:rPr lang="en-US" altLang="zh-CN" sz="2400" dirty="0">
                <a:latin typeface="+mj-ea"/>
                <a:cs typeface="+mn-ea"/>
                <a:sym typeface="+mn-lt"/>
              </a:rPr>
              <a:t> 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07DD025-701E-44AE-BD21-9290BB284BE9}"/>
              </a:ext>
            </a:extLst>
          </p:cNvPr>
          <p:cNvGrpSpPr/>
          <p:nvPr/>
        </p:nvGrpSpPr>
        <p:grpSpPr>
          <a:xfrm>
            <a:off x="999527" y="2321209"/>
            <a:ext cx="1370837" cy="938626"/>
            <a:chOff x="-8553" y="2593913"/>
            <a:chExt cx="1864069" cy="1096904"/>
          </a:xfrm>
          <a:solidFill>
            <a:srgbClr val="FFC000"/>
          </a:solidFill>
        </p:grpSpPr>
        <p:sp>
          <p:nvSpPr>
            <p:cNvPr id="47" name="圆角矩形 32">
              <a:extLst>
                <a:ext uri="{FF2B5EF4-FFF2-40B4-BE49-F238E27FC236}">
                  <a16:creationId xmlns:a16="http://schemas.microsoft.com/office/drawing/2014/main" id="{D4AA78A5-9831-4436-8FFD-33472B83D1A6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874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8D19B3A-44D0-4BC7-A17B-A4965BF320C9}"/>
                </a:ext>
              </a:extLst>
            </p:cNvPr>
            <p:cNvSpPr txBox="1"/>
            <p:nvPr/>
          </p:nvSpPr>
          <p:spPr>
            <a:xfrm>
              <a:off x="51567" y="2954753"/>
              <a:ext cx="1741979" cy="36563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5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F93B7BE4-B1E5-4E2D-AA7B-BB76727F81B0}"/>
              </a:ext>
            </a:extLst>
          </p:cNvPr>
          <p:cNvSpPr txBox="1"/>
          <p:nvPr/>
        </p:nvSpPr>
        <p:spPr>
          <a:xfrm>
            <a:off x="2977823" y="3672026"/>
            <a:ext cx="5707969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print(ls[-2:]) #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输出“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[[3, 1.63], 5.3]</a:t>
            </a:r>
            <a:r>
              <a:rPr lang="en-US" altLang="zh-CN" sz="2400" dirty="0">
                <a:latin typeface="+mj-ea"/>
                <a:cs typeface="+mn-ea"/>
                <a:sym typeface="+mn-lt"/>
              </a:rPr>
              <a:t> ”</a:t>
            </a:r>
            <a:endParaRPr lang="en-US" altLang="zh-CN" sz="2400" dirty="0">
              <a:latin typeface="+mj-lt"/>
              <a:cs typeface="+mn-ea"/>
              <a:sym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CB52C9C-0385-41A8-AA96-8F8E81AB013B}"/>
              </a:ext>
            </a:extLst>
          </p:cNvPr>
          <p:cNvGrpSpPr/>
          <p:nvPr/>
        </p:nvGrpSpPr>
        <p:grpSpPr>
          <a:xfrm>
            <a:off x="999526" y="3608377"/>
            <a:ext cx="1370837" cy="656252"/>
            <a:chOff x="-8553" y="2593913"/>
            <a:chExt cx="1864069" cy="1096904"/>
          </a:xfrm>
        </p:grpSpPr>
        <p:sp>
          <p:nvSpPr>
            <p:cNvPr id="52" name="圆角矩形 32">
              <a:extLst>
                <a:ext uri="{FF2B5EF4-FFF2-40B4-BE49-F238E27FC236}">
                  <a16:creationId xmlns:a16="http://schemas.microsoft.com/office/drawing/2014/main" id="{57EAEC54-81D3-497B-A458-0EA43CE9F9C0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8D8B2E9-A9B3-4970-B9F2-C9A2738FEEBF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6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4" name="等腰三角形 53">
            <a:extLst>
              <a:ext uri="{FF2B5EF4-FFF2-40B4-BE49-F238E27FC236}">
                <a16:creationId xmlns:a16="http://schemas.microsoft.com/office/drawing/2014/main" id="{658F58A7-DCB8-46CC-8B0F-B157D4B7BCCC}"/>
              </a:ext>
            </a:extLst>
          </p:cNvPr>
          <p:cNvSpPr/>
          <p:nvPr/>
        </p:nvSpPr>
        <p:spPr>
          <a:xfrm rot="5400000">
            <a:off x="2513433" y="1563441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5" name="等腰三角形 54">
            <a:extLst>
              <a:ext uri="{FF2B5EF4-FFF2-40B4-BE49-F238E27FC236}">
                <a16:creationId xmlns:a16="http://schemas.microsoft.com/office/drawing/2014/main" id="{7EDA122A-3D9D-423B-A51B-7F98BBFAA5E5}"/>
              </a:ext>
            </a:extLst>
          </p:cNvPr>
          <p:cNvSpPr/>
          <p:nvPr/>
        </p:nvSpPr>
        <p:spPr>
          <a:xfrm rot="5400000">
            <a:off x="2513433" y="2758615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6" name="等腰三角形 55">
            <a:extLst>
              <a:ext uri="{FF2B5EF4-FFF2-40B4-BE49-F238E27FC236}">
                <a16:creationId xmlns:a16="http://schemas.microsoft.com/office/drawing/2014/main" id="{6DF32D80-9A44-4E27-B8E1-7E518AE43D57}"/>
              </a:ext>
            </a:extLst>
          </p:cNvPr>
          <p:cNvSpPr/>
          <p:nvPr/>
        </p:nvSpPr>
        <p:spPr>
          <a:xfrm rot="5400000">
            <a:off x="2513432" y="3795131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D05BA29-EDD1-4FDB-B4A0-E4A5471BD05B}"/>
              </a:ext>
            </a:extLst>
          </p:cNvPr>
          <p:cNvSpPr txBox="1"/>
          <p:nvPr/>
        </p:nvSpPr>
        <p:spPr>
          <a:xfrm>
            <a:off x="2977823" y="5006079"/>
            <a:ext cx="8509327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print(ls[:])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[1, 2.5, 'test', (3+4j), True, [3, 1.63], 5.3]</a:t>
            </a:r>
            <a:r>
              <a:rPr lang="en-US" altLang="zh-CN" sz="2400" dirty="0">
                <a:latin typeface="+mj-ea"/>
                <a:cs typeface="+mn-ea"/>
                <a:sym typeface="+mn-lt"/>
              </a:rPr>
              <a:t> ”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DD2AE62-31E3-4156-926D-04AE608A351F}"/>
              </a:ext>
            </a:extLst>
          </p:cNvPr>
          <p:cNvGrpSpPr/>
          <p:nvPr/>
        </p:nvGrpSpPr>
        <p:grpSpPr>
          <a:xfrm>
            <a:off x="999525" y="4661003"/>
            <a:ext cx="1370837" cy="938626"/>
            <a:chOff x="-8553" y="2593913"/>
            <a:chExt cx="1864069" cy="1096904"/>
          </a:xfrm>
          <a:solidFill>
            <a:srgbClr val="FFC000"/>
          </a:solidFill>
        </p:grpSpPr>
        <p:sp>
          <p:nvSpPr>
            <p:cNvPr id="59" name="圆角矩形 32">
              <a:extLst>
                <a:ext uri="{FF2B5EF4-FFF2-40B4-BE49-F238E27FC236}">
                  <a16:creationId xmlns:a16="http://schemas.microsoft.com/office/drawing/2014/main" id="{183A9001-7B49-480A-86A7-EC6206A31B9E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874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913CD4A-B8DF-4572-A2BC-13E3CDCD3DAE}"/>
                </a:ext>
              </a:extLst>
            </p:cNvPr>
            <p:cNvSpPr txBox="1"/>
            <p:nvPr/>
          </p:nvSpPr>
          <p:spPr>
            <a:xfrm>
              <a:off x="51567" y="2831848"/>
              <a:ext cx="1741979" cy="611445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7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等腰三角形 60">
            <a:extLst>
              <a:ext uri="{FF2B5EF4-FFF2-40B4-BE49-F238E27FC236}">
                <a16:creationId xmlns:a16="http://schemas.microsoft.com/office/drawing/2014/main" id="{9208DC4B-FB45-4A33-A3D8-B2BC64A27614}"/>
              </a:ext>
            </a:extLst>
          </p:cNvPr>
          <p:cNvSpPr/>
          <p:nvPr/>
        </p:nvSpPr>
        <p:spPr>
          <a:xfrm rot="5400000">
            <a:off x="2513431" y="5098409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0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5" grpId="0"/>
      <p:bldP spid="50" grpId="0"/>
      <p:bldP spid="54" grpId="0" animBg="1"/>
      <p:bldP spid="55" grpId="0" animBg="1"/>
      <p:bldP spid="56" grpId="0" animBg="1"/>
      <p:bldP spid="57" grpId="0"/>
      <p:bldP spid="6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访问单个元素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CAAB80-2CD5-4E8A-BA7F-1C765E50D513}"/>
              </a:ext>
            </a:extLst>
          </p:cNvPr>
          <p:cNvSpPr/>
          <p:nvPr/>
        </p:nvSpPr>
        <p:spPr>
          <a:xfrm>
            <a:off x="1771515" y="1115581"/>
            <a:ext cx="84305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如果只访问列表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中的某一个元素，则可以使用下面的写法：</a:t>
            </a:r>
            <a:b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</a:b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A95A54-F85E-419B-A75E-3C499061F3E1}"/>
              </a:ext>
            </a:extLst>
          </p:cNvPr>
          <p:cNvSpPr/>
          <p:nvPr/>
        </p:nvSpPr>
        <p:spPr>
          <a:xfrm>
            <a:off x="1824858" y="1710551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idx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]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9BD5C77-F4EA-4D7A-AB92-52183FD98A3F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869629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SO_Shape">
            <a:extLst>
              <a:ext uri="{FF2B5EF4-FFF2-40B4-BE49-F238E27FC236}">
                <a16:creationId xmlns:a16="http://schemas.microsoft.com/office/drawing/2014/main" id="{419D89EB-2F87-4FB4-BE6F-D7BB2DDE01CF}"/>
              </a:ext>
            </a:extLst>
          </p:cNvPr>
          <p:cNvSpPr/>
          <p:nvPr/>
        </p:nvSpPr>
        <p:spPr>
          <a:xfrm>
            <a:off x="1722803" y="1710552"/>
            <a:ext cx="9493471" cy="691806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1BF5FDF-092B-4AF9-B2C7-FD0723A8FCC0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10" name="Oval 4011">
              <a:extLst>
                <a:ext uri="{FF2B5EF4-FFF2-40B4-BE49-F238E27FC236}">
                  <a16:creationId xmlns:a16="http://schemas.microsoft.com/office/drawing/2014/main" id="{CC340BE1-FE0E-4817-893E-4AE570C25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43FBD8B-5A17-407F-9314-964DB80973F9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12" name="Freeform 89">
                <a:extLst>
                  <a:ext uri="{FF2B5EF4-FFF2-40B4-BE49-F238E27FC236}">
                    <a16:creationId xmlns:a16="http://schemas.microsoft.com/office/drawing/2014/main" id="{9718D794-E975-4BF9-85C9-0F6551D218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" name="Freeform 90">
                <a:extLst>
                  <a:ext uri="{FF2B5EF4-FFF2-40B4-BE49-F238E27FC236}">
                    <a16:creationId xmlns:a16="http://schemas.microsoft.com/office/drawing/2014/main" id="{91C187A1-82A0-49D9-BFD3-76460DCA1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Freeform 91">
                <a:extLst>
                  <a:ext uri="{FF2B5EF4-FFF2-40B4-BE49-F238E27FC236}">
                    <a16:creationId xmlns:a16="http://schemas.microsoft.com/office/drawing/2014/main" id="{7688FF33-3CF3-4583-8359-608B047E05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80D44C-2A52-4EC5-ABA8-6FD5DE48326B}"/>
              </a:ext>
            </a:extLst>
          </p:cNvPr>
          <p:cNvGrpSpPr/>
          <p:nvPr/>
        </p:nvGrpSpPr>
        <p:grpSpPr>
          <a:xfrm>
            <a:off x="1713628" y="2692469"/>
            <a:ext cx="9502646" cy="546032"/>
            <a:chOff x="-8553" y="2593913"/>
            <a:chExt cx="1864069" cy="1096904"/>
          </a:xfrm>
        </p:grpSpPr>
        <p:sp>
          <p:nvSpPr>
            <p:cNvPr id="17" name="圆角矩形 32">
              <a:extLst>
                <a:ext uri="{FF2B5EF4-FFF2-40B4-BE49-F238E27FC236}">
                  <a16:creationId xmlns:a16="http://schemas.microsoft.com/office/drawing/2014/main" id="{53384674-47C5-4B38-A769-D56937A8381C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E62E6F-6CCB-438E-B4D3-3827A5B30CF7}"/>
                </a:ext>
              </a:extLst>
            </p:cNvPr>
            <p:cNvSpPr txBox="1"/>
            <p:nvPr/>
          </p:nvSpPr>
          <p:spPr>
            <a:xfrm>
              <a:off x="51567" y="2673864"/>
              <a:ext cx="1741979" cy="927414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其中，</a:t>
              </a:r>
              <a:r>
                <a:rPr lang="en-US" altLang="zh-CN" sz="2400" b="1" dirty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idx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是要访问的元素的下标。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9148FC21-7533-4256-8D2B-4085028A772F}"/>
              </a:ext>
            </a:extLst>
          </p:cNvPr>
          <p:cNvSpPr/>
          <p:nvPr/>
        </p:nvSpPr>
        <p:spPr>
          <a:xfrm>
            <a:off x="2156562" y="332860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3E0188-19B0-4DA9-A4E7-9B641ACCADFA}"/>
              </a:ext>
            </a:extLst>
          </p:cNvPr>
          <p:cNvSpPr/>
          <p:nvPr/>
        </p:nvSpPr>
        <p:spPr>
          <a:xfrm>
            <a:off x="2024150" y="3907272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	ls=[1, 2.5, 'test', 3+4j, True, [3,1.63], 5.3]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2301012-4D45-4066-AA6F-637DCEAEACE0}"/>
              </a:ext>
            </a:extLst>
          </p:cNvPr>
          <p:cNvCxnSpPr>
            <a:cxnSpLocks/>
          </p:cNvCxnSpPr>
          <p:nvPr/>
        </p:nvCxnSpPr>
        <p:spPr>
          <a:xfrm>
            <a:off x="1848786" y="3808672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SO_Shape">
            <a:extLst>
              <a:ext uri="{FF2B5EF4-FFF2-40B4-BE49-F238E27FC236}">
                <a16:creationId xmlns:a16="http://schemas.microsoft.com/office/drawing/2014/main" id="{ED22A70C-62F0-4DCE-AA28-B241574DA0BB}"/>
              </a:ext>
            </a:extLst>
          </p:cNvPr>
          <p:cNvSpPr/>
          <p:nvPr/>
        </p:nvSpPr>
        <p:spPr>
          <a:xfrm>
            <a:off x="1771515" y="3910087"/>
            <a:ext cx="9441654" cy="654442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D4FD2C0-E8E4-4D42-8748-DC5C1B36FF63}"/>
              </a:ext>
            </a:extLst>
          </p:cNvPr>
          <p:cNvGrpSpPr/>
          <p:nvPr/>
        </p:nvGrpSpPr>
        <p:grpSpPr>
          <a:xfrm>
            <a:off x="903933" y="3370035"/>
            <a:ext cx="877274" cy="877274"/>
            <a:chOff x="836354" y="1156380"/>
            <a:chExt cx="877274" cy="877274"/>
          </a:xfrm>
        </p:grpSpPr>
        <p:sp>
          <p:nvSpPr>
            <p:cNvPr id="25" name="Oval 4011">
              <a:extLst>
                <a:ext uri="{FF2B5EF4-FFF2-40B4-BE49-F238E27FC236}">
                  <a16:creationId xmlns:a16="http://schemas.microsoft.com/office/drawing/2014/main" id="{0BB91E79-20EB-4F7F-B616-5D8A35347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96A03CF-39FC-4F9D-BB29-90BF91C72BBE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27" name="Freeform 138">
                <a:extLst>
                  <a:ext uri="{FF2B5EF4-FFF2-40B4-BE49-F238E27FC236}">
                    <a16:creationId xmlns:a16="http://schemas.microsoft.com/office/drawing/2014/main" id="{0E78DA85-92F9-419D-B4EC-B53A404A4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8" name="Freeform 137">
                <a:extLst>
                  <a:ext uri="{FF2B5EF4-FFF2-40B4-BE49-F238E27FC236}">
                    <a16:creationId xmlns:a16="http://schemas.microsoft.com/office/drawing/2014/main" id="{08526336-140C-49A9-B58B-C486C3F71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Freeform 138">
                <a:extLst>
                  <a:ext uri="{FF2B5EF4-FFF2-40B4-BE49-F238E27FC236}">
                    <a16:creationId xmlns:a16="http://schemas.microsoft.com/office/drawing/2014/main" id="{433F2291-7BED-4C2B-9419-E28268A79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0" name="Freeform 139">
                <a:extLst>
                  <a:ext uri="{FF2B5EF4-FFF2-40B4-BE49-F238E27FC236}">
                    <a16:creationId xmlns:a16="http://schemas.microsoft.com/office/drawing/2014/main" id="{9D5A6348-7AC9-4A4C-A796-2B3912539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1" name="Freeform 140">
                <a:extLst>
                  <a:ext uri="{FF2B5EF4-FFF2-40B4-BE49-F238E27FC236}">
                    <a16:creationId xmlns:a16="http://schemas.microsoft.com/office/drawing/2014/main" id="{EDDBDB07-2D23-4D0D-9FBC-83E1426471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2" name="Freeform 141">
                <a:extLst>
                  <a:ext uri="{FF2B5EF4-FFF2-40B4-BE49-F238E27FC236}">
                    <a16:creationId xmlns:a16="http://schemas.microsoft.com/office/drawing/2014/main" id="{8A56FBE4-19A4-4447-9A12-138704E075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33" name="KSO_Shape">
            <a:extLst>
              <a:ext uri="{FF2B5EF4-FFF2-40B4-BE49-F238E27FC236}">
                <a16:creationId xmlns:a16="http://schemas.microsoft.com/office/drawing/2014/main" id="{878BE65B-F6C8-408D-BA57-0DE840F46965}"/>
              </a:ext>
            </a:extLst>
          </p:cNvPr>
          <p:cNvSpPr/>
          <p:nvPr/>
        </p:nvSpPr>
        <p:spPr>
          <a:xfrm>
            <a:off x="1771515" y="4829877"/>
            <a:ext cx="9441654" cy="654443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D89EB6A-F6DE-4C97-91F8-78EA00FE57CC}"/>
              </a:ext>
            </a:extLst>
          </p:cNvPr>
          <p:cNvSpPr/>
          <p:nvPr/>
        </p:nvSpPr>
        <p:spPr>
          <a:xfrm>
            <a:off x="2020108" y="4801997"/>
            <a:ext cx="4346062" cy="58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	print(ls[2])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test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</p:txBody>
      </p:sp>
      <p:sp>
        <p:nvSpPr>
          <p:cNvPr id="35" name="KSO_Shape">
            <a:extLst>
              <a:ext uri="{FF2B5EF4-FFF2-40B4-BE49-F238E27FC236}">
                <a16:creationId xmlns:a16="http://schemas.microsoft.com/office/drawing/2014/main" id="{4FA1B57C-CB6E-44FE-9BA4-D2BF83BD2E10}"/>
              </a:ext>
            </a:extLst>
          </p:cNvPr>
          <p:cNvSpPr/>
          <p:nvPr/>
        </p:nvSpPr>
        <p:spPr>
          <a:xfrm>
            <a:off x="1763493" y="5774167"/>
            <a:ext cx="9441654" cy="654443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C760CA0-4FF8-429A-90EA-AB72ABA4AE86}"/>
              </a:ext>
            </a:extLst>
          </p:cNvPr>
          <p:cNvSpPr/>
          <p:nvPr/>
        </p:nvSpPr>
        <p:spPr>
          <a:xfrm>
            <a:off x="2020108" y="5786880"/>
            <a:ext cx="4591706" cy="58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	print(ls[-3])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True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19" grpId="0"/>
      <p:bldP spid="20" grpId="0"/>
      <p:bldP spid="22" grpId="0" animBg="1"/>
      <p:bldP spid="33" grpId="0" animBg="1"/>
      <p:bldP spid="34" grpId="0"/>
      <p:bldP spid="35" grpId="0" animBg="1"/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50801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访问单个元素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BC4C1B-6C3D-4F9B-B43D-80351FAE6C25}"/>
              </a:ext>
            </a:extLst>
          </p:cNvPr>
          <p:cNvGrpSpPr/>
          <p:nvPr/>
        </p:nvGrpSpPr>
        <p:grpSpPr>
          <a:xfrm rot="18900000">
            <a:off x="3647327" y="2587438"/>
            <a:ext cx="1524000" cy="1524000"/>
            <a:chOff x="4538249" y="1807005"/>
            <a:chExt cx="1524000" cy="1524000"/>
          </a:xfrm>
        </p:grpSpPr>
        <p:sp>
          <p:nvSpPr>
            <p:cNvPr id="24" name="泪滴形 23">
              <a:extLst>
                <a:ext uri="{FF2B5EF4-FFF2-40B4-BE49-F238E27FC236}">
                  <a16:creationId xmlns:a16="http://schemas.microsoft.com/office/drawing/2014/main" id="{08BBD943-6B88-41BF-BF75-CC680E401D62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D674C20-AA63-4F08-A659-9A48B6463E80}"/>
                </a:ext>
              </a:extLst>
            </p:cNvPr>
            <p:cNvSpPr/>
            <p:nvPr/>
          </p:nvSpPr>
          <p:spPr>
            <a:xfrm rot="2700000">
              <a:off x="5036159" y="2227558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注意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F283251-4548-48D8-AE80-FCD19EE45757}"/>
              </a:ext>
            </a:extLst>
          </p:cNvPr>
          <p:cNvGrpSpPr/>
          <p:nvPr/>
        </p:nvGrpSpPr>
        <p:grpSpPr>
          <a:xfrm rot="18900000">
            <a:off x="5088191" y="1589368"/>
            <a:ext cx="1524000" cy="1524000"/>
            <a:chOff x="6157773" y="1285506"/>
            <a:chExt cx="1524000" cy="1524000"/>
          </a:xfrm>
        </p:grpSpPr>
        <p:sp>
          <p:nvSpPr>
            <p:cNvPr id="27" name="泪滴形 26">
              <a:extLst>
                <a:ext uri="{FF2B5EF4-FFF2-40B4-BE49-F238E27FC236}">
                  <a16:creationId xmlns:a16="http://schemas.microsoft.com/office/drawing/2014/main" id="{9764AA0D-3439-49CB-B1C1-78D177996B52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56A68A7-DADA-471C-8AE1-09B761BC12FD}"/>
                </a:ext>
              </a:extLst>
            </p:cNvPr>
            <p:cNvSpPr/>
            <p:nvPr/>
          </p:nvSpPr>
          <p:spPr>
            <a:xfrm rot="2700000">
              <a:off x="6635022" y="1669878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例如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EC1658F-898D-4EE3-8E4C-8C4C44836C36}"/>
              </a:ext>
            </a:extLst>
          </p:cNvPr>
          <p:cNvCxnSpPr>
            <a:cxnSpLocks/>
          </p:cNvCxnSpPr>
          <p:nvPr/>
        </p:nvCxnSpPr>
        <p:spPr>
          <a:xfrm flipH="1" flipV="1">
            <a:off x="964461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C26A3C8-519F-45AC-BB26-A500AD10BA11}"/>
              </a:ext>
            </a:extLst>
          </p:cNvPr>
          <p:cNvCxnSpPr>
            <a:cxnSpLocks/>
          </p:cNvCxnSpPr>
          <p:nvPr/>
        </p:nvCxnSpPr>
        <p:spPr>
          <a:xfrm>
            <a:off x="5805742" y="3576459"/>
            <a:ext cx="0" cy="731983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56C1BCC-A3DF-42DE-A514-499D10A25DDA}"/>
              </a:ext>
            </a:extLst>
          </p:cNvPr>
          <p:cNvGrpSpPr/>
          <p:nvPr/>
        </p:nvGrpSpPr>
        <p:grpSpPr>
          <a:xfrm rot="18900000">
            <a:off x="6529054" y="2587438"/>
            <a:ext cx="1524000" cy="1524000"/>
            <a:chOff x="4538249" y="1807005"/>
            <a:chExt cx="1524000" cy="1524000"/>
          </a:xfrm>
        </p:grpSpPr>
        <p:sp>
          <p:nvSpPr>
            <p:cNvPr id="34" name="泪滴形 33">
              <a:extLst>
                <a:ext uri="{FF2B5EF4-FFF2-40B4-BE49-F238E27FC236}">
                  <a16:creationId xmlns:a16="http://schemas.microsoft.com/office/drawing/2014/main" id="{54426F03-3299-4BE2-9AE4-23B0E5C463D4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54B5636-86BD-48D3-BC09-6C903F3E1B48}"/>
                </a:ext>
              </a:extLst>
            </p:cNvPr>
            <p:cNvSpPr/>
            <p:nvPr/>
          </p:nvSpPr>
          <p:spPr>
            <a:xfrm rot="2700000">
              <a:off x="5062324" y="2175988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可见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33E86CE-D2D8-4E85-8780-1A40E2B32CA4}"/>
              </a:ext>
            </a:extLst>
          </p:cNvPr>
          <p:cNvCxnSpPr>
            <a:cxnSpLocks/>
          </p:cNvCxnSpPr>
          <p:nvPr/>
        </p:nvCxnSpPr>
        <p:spPr>
          <a:xfrm flipV="1">
            <a:off x="8169512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71E5DA5-14A1-4B88-A2FD-F5E12439BE38}"/>
              </a:ext>
            </a:extLst>
          </p:cNvPr>
          <p:cNvSpPr/>
          <p:nvPr/>
        </p:nvSpPr>
        <p:spPr>
          <a:xfrm>
            <a:off x="736945" y="3523612"/>
            <a:ext cx="29905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ls[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beg:end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返回的仍然是一个列表；而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ls[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idx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返回的是列表中的一个元素。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35F907C-5DF2-494E-BFA6-C3EE8AF2B9CA}"/>
              </a:ext>
            </a:extLst>
          </p:cNvPr>
          <p:cNvSpPr/>
          <p:nvPr/>
        </p:nvSpPr>
        <p:spPr>
          <a:xfrm>
            <a:off x="3750589" y="4640309"/>
            <a:ext cx="4627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ls=[1, 2.5, 'test', 3+4j, True, [3,1.63], 5.3]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，通过“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print(ls[2:3])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和“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print(ls[2])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输出的结果分别是“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['test']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和“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test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“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669355-913B-40DF-92CA-51D4466BCAC8}"/>
              </a:ext>
            </a:extLst>
          </p:cNvPr>
          <p:cNvSpPr/>
          <p:nvPr/>
        </p:nvSpPr>
        <p:spPr>
          <a:xfrm>
            <a:off x="8770066" y="3436987"/>
            <a:ext cx="27676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ls[2:3]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返回的是只有一个字符串元素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'test'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的列表，而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ls[2]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返回的则是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中第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个元素的值（即字符串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'test'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）。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666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/>
      <p:bldP spid="40" grpId="0"/>
      <p:bldP spid="4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50801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元素修改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574835-1BB1-4C84-8AD6-2B40FD78895E}"/>
              </a:ext>
            </a:extLst>
          </p:cNvPr>
          <p:cNvGrpSpPr/>
          <p:nvPr/>
        </p:nvGrpSpPr>
        <p:grpSpPr>
          <a:xfrm>
            <a:off x="1381190" y="967653"/>
            <a:ext cx="9502646" cy="1510048"/>
            <a:chOff x="-8553" y="2302895"/>
            <a:chExt cx="1864069" cy="1669352"/>
          </a:xfrm>
        </p:grpSpPr>
        <p:sp>
          <p:nvSpPr>
            <p:cNvPr id="19" name="圆角矩形 32">
              <a:extLst>
                <a:ext uri="{FF2B5EF4-FFF2-40B4-BE49-F238E27FC236}">
                  <a16:creationId xmlns:a16="http://schemas.microsoft.com/office/drawing/2014/main" id="{2A93964F-8D67-4A19-AE04-76C2E94C57ED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0B959AC-D281-4D9E-A6F7-7F428613526C}"/>
                </a:ext>
              </a:extLst>
            </p:cNvPr>
            <p:cNvSpPr txBox="1"/>
            <p:nvPr/>
          </p:nvSpPr>
          <p:spPr>
            <a:xfrm>
              <a:off x="51567" y="2302895"/>
              <a:ext cx="1741979" cy="1669352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通过下标“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[]”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+mn-ea"/>
                  <a:sym typeface="+mn-lt"/>
                </a:rPr>
                <a:t>不仅可以访问列表中的某个元素，还可以对元素进行修改。例如：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6214143-3E83-494B-8F4A-7EDEEDE86258}"/>
              </a:ext>
            </a:extLst>
          </p:cNvPr>
          <p:cNvSpPr txBox="1"/>
          <p:nvPr/>
        </p:nvSpPr>
        <p:spPr>
          <a:xfrm>
            <a:off x="3359488" y="2766499"/>
            <a:ext cx="796327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ls=[1, 2.5, 'test', 3+4j, True, [3,1.63], 5.3]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161AD44-6B37-4E82-9AD1-9AE764B3DBB2}"/>
              </a:ext>
            </a:extLst>
          </p:cNvPr>
          <p:cNvGrpSpPr/>
          <p:nvPr/>
        </p:nvGrpSpPr>
        <p:grpSpPr>
          <a:xfrm>
            <a:off x="1381191" y="2651626"/>
            <a:ext cx="1370836" cy="656252"/>
            <a:chOff x="-8553" y="2593913"/>
            <a:chExt cx="1864069" cy="1096904"/>
          </a:xfrm>
        </p:grpSpPr>
        <p:sp>
          <p:nvSpPr>
            <p:cNvPr id="31" name="圆角矩形 32">
              <a:extLst>
                <a:ext uri="{FF2B5EF4-FFF2-40B4-BE49-F238E27FC236}">
                  <a16:creationId xmlns:a16="http://schemas.microsoft.com/office/drawing/2014/main" id="{3BD89DE7-E8BE-4D0A-BD39-D3E1B60D4A59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BA91FFF-AC2D-4233-88BA-CD0BA17FC5C7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marL="0" marR="0" lvl="0" indent="0" algn="ctr" defTabSz="964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99EC1E04-36CC-4857-B394-B4FE9A8D21EA}"/>
              </a:ext>
            </a:extLst>
          </p:cNvPr>
          <p:cNvSpPr txBox="1"/>
          <p:nvPr/>
        </p:nvSpPr>
        <p:spPr>
          <a:xfrm>
            <a:off x="3359488" y="4380300"/>
            <a:ext cx="8674425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print(ls)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[1, 2.5, 'test', (3+4j), True, [3, 1.63], 5.3]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”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5C74F63-B2E3-4757-8164-969FB260661C}"/>
              </a:ext>
            </a:extLst>
          </p:cNvPr>
          <p:cNvGrpSpPr/>
          <p:nvPr/>
        </p:nvGrpSpPr>
        <p:grpSpPr>
          <a:xfrm>
            <a:off x="1381190" y="3826303"/>
            <a:ext cx="1370837" cy="1569656"/>
            <a:chOff x="-8553" y="2593913"/>
            <a:chExt cx="1864069" cy="1096904"/>
          </a:xfrm>
          <a:solidFill>
            <a:srgbClr val="FFC000"/>
          </a:solidFill>
        </p:grpSpPr>
        <p:sp>
          <p:nvSpPr>
            <p:cNvPr id="42" name="圆角矩形 32">
              <a:extLst>
                <a:ext uri="{FF2B5EF4-FFF2-40B4-BE49-F238E27FC236}">
                  <a16:creationId xmlns:a16="http://schemas.microsoft.com/office/drawing/2014/main" id="{DDE2B18E-A4C4-4B79-A52D-F083A3F0B58D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874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A53FDA7-32F6-49D1-8CB5-AA6985DFBB00}"/>
                </a:ext>
              </a:extLst>
            </p:cNvPr>
            <p:cNvSpPr txBox="1"/>
            <p:nvPr/>
          </p:nvSpPr>
          <p:spPr>
            <a:xfrm>
              <a:off x="51567" y="2954753"/>
              <a:ext cx="1741979" cy="36563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2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1124A9FB-1607-44F3-AE11-CC1E172B14C1}"/>
              </a:ext>
            </a:extLst>
          </p:cNvPr>
          <p:cNvSpPr txBox="1"/>
          <p:nvPr/>
        </p:nvSpPr>
        <p:spPr>
          <a:xfrm>
            <a:off x="3359488" y="5965886"/>
            <a:ext cx="68399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ls[2]=15 #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将列表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ls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中第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3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个元素的值改为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15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035D6AD-DC47-490A-8BE0-334E48609935}"/>
              </a:ext>
            </a:extLst>
          </p:cNvPr>
          <p:cNvGrpSpPr/>
          <p:nvPr/>
        </p:nvGrpSpPr>
        <p:grpSpPr>
          <a:xfrm>
            <a:off x="1381190" y="5871460"/>
            <a:ext cx="1370837" cy="656252"/>
            <a:chOff x="-8553" y="2593913"/>
            <a:chExt cx="1864069" cy="1096904"/>
          </a:xfrm>
        </p:grpSpPr>
        <p:sp>
          <p:nvSpPr>
            <p:cNvPr id="46" name="圆角矩形 32">
              <a:extLst>
                <a:ext uri="{FF2B5EF4-FFF2-40B4-BE49-F238E27FC236}">
                  <a16:creationId xmlns:a16="http://schemas.microsoft.com/office/drawing/2014/main" id="{4670BF63-9D6C-4541-B63E-A8CE6432A8B6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ADDC5DB-17D0-4E46-93E4-47D674F41EE8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3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27EA1EE9-8A98-49E3-AFEE-B03C49A074B7}"/>
              </a:ext>
            </a:extLst>
          </p:cNvPr>
          <p:cNvSpPr/>
          <p:nvPr/>
        </p:nvSpPr>
        <p:spPr>
          <a:xfrm rot="5400000">
            <a:off x="2895096" y="2838381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A669B183-7114-4252-A53D-6EF07083A4AD}"/>
              </a:ext>
            </a:extLst>
          </p:cNvPr>
          <p:cNvSpPr/>
          <p:nvPr/>
        </p:nvSpPr>
        <p:spPr>
          <a:xfrm rot="5400000">
            <a:off x="2895096" y="4465766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6974E627-90D7-4735-BF49-814A7BF803D3}"/>
              </a:ext>
            </a:extLst>
          </p:cNvPr>
          <p:cNvSpPr/>
          <p:nvPr/>
        </p:nvSpPr>
        <p:spPr>
          <a:xfrm rot="5400000">
            <a:off x="2895096" y="6058214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3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36" grpId="0"/>
      <p:bldP spid="44" grpId="0"/>
      <p:bldP spid="48" grpId="0" animBg="1"/>
      <p:bldP spid="49" grpId="0" animBg="1"/>
      <p:bldP spid="5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5251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元素修改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7628A0A-E100-4FA8-9BB3-2F48580F8F22}"/>
              </a:ext>
            </a:extLst>
          </p:cNvPr>
          <p:cNvGrpSpPr/>
          <p:nvPr/>
        </p:nvGrpSpPr>
        <p:grpSpPr>
          <a:xfrm>
            <a:off x="4572000" y="2667000"/>
            <a:ext cx="1524000" cy="1524000"/>
            <a:chOff x="4538249" y="1807005"/>
            <a:chExt cx="1524000" cy="1524000"/>
          </a:xfrm>
        </p:grpSpPr>
        <p:sp>
          <p:nvSpPr>
            <p:cNvPr id="5" name="泪滴形 4">
              <a:extLst>
                <a:ext uri="{FF2B5EF4-FFF2-40B4-BE49-F238E27FC236}">
                  <a16:creationId xmlns:a16="http://schemas.microsoft.com/office/drawing/2014/main" id="{833147A2-4A19-467E-AF0D-A0DC95FA95D3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314850-95C9-4C36-B5C4-65728E853F9B}"/>
                </a:ext>
              </a:extLst>
            </p:cNvPr>
            <p:cNvSpPr/>
            <p:nvPr/>
          </p:nvSpPr>
          <p:spPr>
            <a:xfrm>
              <a:off x="5118779" y="2173471"/>
              <a:ext cx="3738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67CC659-A0F8-4166-8490-17AC01518EEB}"/>
              </a:ext>
            </a:extLst>
          </p:cNvPr>
          <p:cNvGrpSpPr/>
          <p:nvPr/>
        </p:nvGrpSpPr>
        <p:grpSpPr>
          <a:xfrm>
            <a:off x="6191524" y="2145501"/>
            <a:ext cx="1524000" cy="1524000"/>
            <a:chOff x="6157773" y="1285506"/>
            <a:chExt cx="1524000" cy="1524000"/>
          </a:xfrm>
        </p:grpSpPr>
        <p:sp>
          <p:nvSpPr>
            <p:cNvPr id="20" name="泪滴形 19">
              <a:extLst>
                <a:ext uri="{FF2B5EF4-FFF2-40B4-BE49-F238E27FC236}">
                  <a16:creationId xmlns:a16="http://schemas.microsoft.com/office/drawing/2014/main" id="{0540F78F-460F-4653-B229-6A303F9BF97C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19304BF-55C1-4D63-B60B-D490BEB6CEE4}"/>
                </a:ext>
              </a:extLst>
            </p:cNvPr>
            <p:cNvSpPr/>
            <p:nvPr/>
          </p:nvSpPr>
          <p:spPr>
            <a:xfrm>
              <a:off x="6732862" y="1862840"/>
              <a:ext cx="3738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</a:t>
              </a: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E035C0F-0ED7-4214-AFD4-98F2C130CF04}"/>
              </a:ext>
            </a:extLst>
          </p:cNvPr>
          <p:cNvCxnSpPr>
            <a:cxnSpLocks/>
          </p:cNvCxnSpPr>
          <p:nvPr/>
        </p:nvCxnSpPr>
        <p:spPr>
          <a:xfrm flipH="1" flipV="1">
            <a:off x="1957801" y="3448965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DFAAC37-0C73-4B50-AAA1-2C5BC65180AE}"/>
              </a:ext>
            </a:extLst>
          </p:cNvPr>
          <p:cNvCxnSpPr>
            <a:cxnSpLocks/>
          </p:cNvCxnSpPr>
          <p:nvPr/>
        </p:nvCxnSpPr>
        <p:spPr>
          <a:xfrm flipV="1">
            <a:off x="7751278" y="2969602"/>
            <a:ext cx="2874273" cy="1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B6D9B5E-2019-47CB-97B0-831A94C2474E}"/>
              </a:ext>
            </a:extLst>
          </p:cNvPr>
          <p:cNvSpPr/>
          <p:nvPr/>
        </p:nvSpPr>
        <p:spPr>
          <a:xfrm>
            <a:off x="928003" y="3775501"/>
            <a:ext cx="3643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print(ls)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[1, 2.5, 15, (3+4j), True, [3, 1.63], 5.3]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FAFBBD9-80FE-4808-9317-CA455F1708FB}"/>
              </a:ext>
            </a:extLst>
          </p:cNvPr>
          <p:cNvSpPr/>
          <p:nvPr/>
        </p:nvSpPr>
        <p:spPr>
          <a:xfrm>
            <a:off x="7670984" y="3264298"/>
            <a:ext cx="35859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ls[1:4]=['python',20]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将列表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个元素替换为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['python',20]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中的元素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11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5251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元素修改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BA7E6D-6880-434F-8675-6AF94F2ECF63}"/>
              </a:ext>
            </a:extLst>
          </p:cNvPr>
          <p:cNvSpPr/>
          <p:nvPr/>
        </p:nvSpPr>
        <p:spPr>
          <a:xfrm>
            <a:off x="2437022" y="1457851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E36C48-FA78-4D0D-99AD-A80B7FDB630E}"/>
              </a:ext>
            </a:extLst>
          </p:cNvPr>
          <p:cNvSpPr/>
          <p:nvPr/>
        </p:nvSpPr>
        <p:spPr>
          <a:xfrm>
            <a:off x="2047236" y="2024524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print(ls)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[1, 'python', 20, True, [3, 1.63], 5.3]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57C7F95-6D0A-4486-8F4E-C704853FEE5B}"/>
              </a:ext>
            </a:extLst>
          </p:cNvPr>
          <p:cNvCxnSpPr>
            <a:cxnSpLocks/>
          </p:cNvCxnSpPr>
          <p:nvPr/>
        </p:nvCxnSpPr>
        <p:spPr>
          <a:xfrm>
            <a:off x="1762157" y="19379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>
            <a:extLst>
              <a:ext uri="{FF2B5EF4-FFF2-40B4-BE49-F238E27FC236}">
                <a16:creationId xmlns:a16="http://schemas.microsoft.com/office/drawing/2014/main" id="{F8A5400E-8691-4CFC-B4F2-52A0A5C5D468}"/>
              </a:ext>
            </a:extLst>
          </p:cNvPr>
          <p:cNvSpPr/>
          <p:nvPr/>
        </p:nvSpPr>
        <p:spPr>
          <a:xfrm>
            <a:off x="1769476" y="2039478"/>
            <a:ext cx="10069866" cy="652709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0C8A9D6-3309-4B1F-ADA0-A2CC18DD7986}"/>
              </a:ext>
            </a:extLst>
          </p:cNvPr>
          <p:cNvGrpSpPr/>
          <p:nvPr/>
        </p:nvGrpSpPr>
        <p:grpSpPr>
          <a:xfrm>
            <a:off x="817304" y="1499280"/>
            <a:ext cx="877274" cy="877274"/>
            <a:chOff x="836354" y="1156380"/>
            <a:chExt cx="877274" cy="877274"/>
          </a:xfrm>
        </p:grpSpPr>
        <p:sp>
          <p:nvSpPr>
            <p:cNvPr id="18" name="Oval 4011">
              <a:extLst>
                <a:ext uri="{FF2B5EF4-FFF2-40B4-BE49-F238E27FC236}">
                  <a16:creationId xmlns:a16="http://schemas.microsoft.com/office/drawing/2014/main" id="{98477CFE-19F4-4849-8070-4B70F0E01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653E42-9492-4684-9AFF-7797FA486B3B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22" name="Freeform 138">
                <a:extLst>
                  <a:ext uri="{FF2B5EF4-FFF2-40B4-BE49-F238E27FC236}">
                    <a16:creationId xmlns:a16="http://schemas.microsoft.com/office/drawing/2014/main" id="{92A53A45-247B-4CF9-A91B-872625EBA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37">
                <a:extLst>
                  <a:ext uri="{FF2B5EF4-FFF2-40B4-BE49-F238E27FC236}">
                    <a16:creationId xmlns:a16="http://schemas.microsoft.com/office/drawing/2014/main" id="{19177C58-9F13-4633-B361-76AC3F5972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8">
                <a:extLst>
                  <a:ext uri="{FF2B5EF4-FFF2-40B4-BE49-F238E27FC236}">
                    <a16:creationId xmlns:a16="http://schemas.microsoft.com/office/drawing/2014/main" id="{A426F9C4-D0FA-4627-87A1-149F65FB6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39">
                <a:extLst>
                  <a:ext uri="{FF2B5EF4-FFF2-40B4-BE49-F238E27FC236}">
                    <a16:creationId xmlns:a16="http://schemas.microsoft.com/office/drawing/2014/main" id="{A6D3EFCD-BC13-485D-AED1-00A96B7E1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40">
                <a:extLst>
                  <a:ext uri="{FF2B5EF4-FFF2-40B4-BE49-F238E27FC236}">
                    <a16:creationId xmlns:a16="http://schemas.microsoft.com/office/drawing/2014/main" id="{4BD1BAD1-B738-4781-ADF8-CDA2D710B0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41">
                <a:extLst>
                  <a:ext uri="{FF2B5EF4-FFF2-40B4-BE49-F238E27FC236}">
                    <a16:creationId xmlns:a16="http://schemas.microsoft.com/office/drawing/2014/main" id="{4492BF6A-BBEE-466A-B463-7F6C9A20E5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B9A7358A-A68B-4286-9175-05EAF6880603}"/>
              </a:ext>
            </a:extLst>
          </p:cNvPr>
          <p:cNvSpPr/>
          <p:nvPr/>
        </p:nvSpPr>
        <p:spPr>
          <a:xfrm>
            <a:off x="2467957" y="2976947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70C6929-7A55-4124-A912-CB1A92673A8C}"/>
              </a:ext>
            </a:extLst>
          </p:cNvPr>
          <p:cNvSpPr/>
          <p:nvPr/>
        </p:nvSpPr>
        <p:spPr>
          <a:xfrm>
            <a:off x="1936688" y="3485633"/>
            <a:ext cx="1014476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ls[2]=['program',23.15]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将列表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个元素替换为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['program',23.15]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0CCC8AF-FA24-4B0C-B0D3-08832B075F82}"/>
              </a:ext>
            </a:extLst>
          </p:cNvPr>
          <p:cNvCxnSpPr>
            <a:cxnSpLocks/>
          </p:cNvCxnSpPr>
          <p:nvPr/>
        </p:nvCxnSpPr>
        <p:spPr>
          <a:xfrm>
            <a:off x="1762157" y="3457013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KSO_Shape">
            <a:extLst>
              <a:ext uri="{FF2B5EF4-FFF2-40B4-BE49-F238E27FC236}">
                <a16:creationId xmlns:a16="http://schemas.microsoft.com/office/drawing/2014/main" id="{AEC1515E-8402-4500-9EB7-FF6C9447C7D8}"/>
              </a:ext>
            </a:extLst>
          </p:cNvPr>
          <p:cNvSpPr/>
          <p:nvPr/>
        </p:nvSpPr>
        <p:spPr>
          <a:xfrm>
            <a:off x="1769476" y="3558574"/>
            <a:ext cx="10069866" cy="604818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1BE22E5-EAFB-4C88-8B6A-F083A848A604}"/>
              </a:ext>
            </a:extLst>
          </p:cNvPr>
          <p:cNvGrpSpPr/>
          <p:nvPr/>
        </p:nvGrpSpPr>
        <p:grpSpPr>
          <a:xfrm>
            <a:off x="817304" y="3018376"/>
            <a:ext cx="877274" cy="877274"/>
            <a:chOff x="871427" y="3593162"/>
            <a:chExt cx="877274" cy="877274"/>
          </a:xfrm>
        </p:grpSpPr>
        <p:sp>
          <p:nvSpPr>
            <p:cNvPr id="39" name="Oval 4011">
              <a:extLst>
                <a:ext uri="{FF2B5EF4-FFF2-40B4-BE49-F238E27FC236}">
                  <a16:creationId xmlns:a16="http://schemas.microsoft.com/office/drawing/2014/main" id="{38F00A8E-87F8-4645-9DF1-341009C6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27" y="3593162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0" name="KSO_Shape">
              <a:extLst>
                <a:ext uri="{FF2B5EF4-FFF2-40B4-BE49-F238E27FC236}">
                  <a16:creationId xmlns:a16="http://schemas.microsoft.com/office/drawing/2014/main" id="{782672A0-CB4A-450E-A1FF-43516D85F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08" y="3705225"/>
              <a:ext cx="693638" cy="679765"/>
            </a:xfrm>
            <a:custGeom>
              <a:avLst/>
              <a:gdLst>
                <a:gd name="T0" fmla="*/ 2166826 w 3073399"/>
                <a:gd name="T1" fmla="*/ 1987218 h 3009901"/>
                <a:gd name="T2" fmla="*/ 2210027 w 3073399"/>
                <a:gd name="T3" fmla="*/ 2130672 h 3009901"/>
                <a:gd name="T4" fmla="*/ 2105838 w 3073399"/>
                <a:gd name="T5" fmla="*/ 2235088 h 3009901"/>
                <a:gd name="T6" fmla="*/ 2217333 w 3073399"/>
                <a:gd name="T7" fmla="*/ 2248101 h 3009901"/>
                <a:gd name="T8" fmla="*/ 3043858 w 3073399"/>
                <a:gd name="T9" fmla="*/ 2189069 h 3009901"/>
                <a:gd name="T10" fmla="*/ 3067364 w 3073399"/>
                <a:gd name="T11" fmla="*/ 2325540 h 3009901"/>
                <a:gd name="T12" fmla="*/ 2986681 w 3073399"/>
                <a:gd name="T13" fmla="*/ 2419166 h 3009901"/>
                <a:gd name="T14" fmla="*/ 1073158 w 3073399"/>
                <a:gd name="T15" fmla="*/ 2720355 h 3009901"/>
                <a:gd name="T16" fmla="*/ 622407 w 3073399"/>
                <a:gd name="T17" fmla="*/ 1982922 h 3009901"/>
                <a:gd name="T18" fmla="*/ 593524 w 3073399"/>
                <a:gd name="T19" fmla="*/ 2101163 h 3009901"/>
                <a:gd name="T20" fmla="*/ 682077 w 3073399"/>
                <a:gd name="T21" fmla="*/ 2181579 h 3009901"/>
                <a:gd name="T22" fmla="*/ 796338 w 3073399"/>
                <a:gd name="T23" fmla="*/ 2140894 h 3009901"/>
                <a:gd name="T24" fmla="*/ 814112 w 3073399"/>
                <a:gd name="T25" fmla="*/ 2020111 h 3009901"/>
                <a:gd name="T26" fmla="*/ 717625 w 3073399"/>
                <a:gd name="T27" fmla="*/ 1948912 h 3009901"/>
                <a:gd name="T28" fmla="*/ 1746106 w 3073399"/>
                <a:gd name="T29" fmla="*/ 1195455 h 3009901"/>
                <a:gd name="T30" fmla="*/ 1690575 w 3073399"/>
                <a:gd name="T31" fmla="*/ 1270442 h 3009901"/>
                <a:gd name="T32" fmla="*/ 1789578 w 3073399"/>
                <a:gd name="T33" fmla="*/ 1411202 h 3009901"/>
                <a:gd name="T34" fmla="*/ 1748644 w 3073399"/>
                <a:gd name="T35" fmla="*/ 1427725 h 3009901"/>
                <a:gd name="T36" fmla="*/ 1655353 w 3073399"/>
                <a:gd name="T37" fmla="*/ 1411838 h 3009901"/>
                <a:gd name="T38" fmla="*/ 1855264 w 3073399"/>
                <a:gd name="T39" fmla="*/ 1493815 h 3009901"/>
                <a:gd name="T40" fmla="*/ 1893342 w 3073399"/>
                <a:gd name="T41" fmla="*/ 1417875 h 3009901"/>
                <a:gd name="T42" fmla="*/ 1804492 w 3073399"/>
                <a:gd name="T43" fmla="*/ 1289824 h 3009901"/>
                <a:gd name="T44" fmla="*/ 1850821 w 3073399"/>
                <a:gd name="T45" fmla="*/ 1265040 h 3009901"/>
                <a:gd name="T46" fmla="*/ 1937132 w 3073399"/>
                <a:gd name="T47" fmla="*/ 1279021 h 3009901"/>
                <a:gd name="T48" fmla="*/ 1996153 w 3073399"/>
                <a:gd name="T49" fmla="*/ 1165905 h 3009901"/>
                <a:gd name="T50" fmla="*/ 2009481 w 3073399"/>
                <a:gd name="T51" fmla="*/ 1399128 h 3009901"/>
                <a:gd name="T52" fmla="*/ 1870178 w 3073399"/>
                <a:gd name="T53" fmla="*/ 1586279 h 3009901"/>
                <a:gd name="T54" fmla="*/ 2244614 w 3073399"/>
                <a:gd name="T55" fmla="*/ 1785503 h 3009901"/>
                <a:gd name="T56" fmla="*/ 2319819 w 3073399"/>
                <a:gd name="T57" fmla="*/ 1729263 h 3009901"/>
                <a:gd name="T58" fmla="*/ 2426438 w 3073399"/>
                <a:gd name="T59" fmla="*/ 1356550 h 3009901"/>
                <a:gd name="T60" fmla="*/ 2403591 w 3073399"/>
                <a:gd name="T61" fmla="*/ 1267900 h 3009901"/>
                <a:gd name="T62" fmla="*/ 1379920 w 3073399"/>
                <a:gd name="T63" fmla="*/ 892963 h 3009901"/>
                <a:gd name="T64" fmla="*/ 1113054 w 3073399"/>
                <a:gd name="T65" fmla="*/ 1215790 h 3009901"/>
                <a:gd name="T66" fmla="*/ 1167633 w 3073399"/>
                <a:gd name="T67" fmla="*/ 1294273 h 3009901"/>
                <a:gd name="T68" fmla="*/ 1620448 w 3073399"/>
                <a:gd name="T69" fmla="*/ 1557682 h 3009901"/>
                <a:gd name="T70" fmla="*/ 1567138 w 3073399"/>
                <a:gd name="T71" fmla="*/ 1336533 h 3009901"/>
                <a:gd name="T72" fmla="*/ 1690258 w 3073399"/>
                <a:gd name="T73" fmla="*/ 1125551 h 3009901"/>
                <a:gd name="T74" fmla="*/ 1630284 w 3073399"/>
                <a:gd name="T75" fmla="*/ 966044 h 3009901"/>
                <a:gd name="T76" fmla="*/ 1977749 w 3073399"/>
                <a:gd name="T77" fmla="*/ 1016565 h 3009901"/>
                <a:gd name="T78" fmla="*/ 2126889 w 3073399"/>
                <a:gd name="T79" fmla="*/ 1849370 h 3009901"/>
                <a:gd name="T80" fmla="*/ 1114324 w 3073399"/>
                <a:gd name="T81" fmla="*/ 1422959 h 3009901"/>
                <a:gd name="T82" fmla="*/ 2261492 w 3073399"/>
                <a:gd name="T83" fmla="*/ 424657 h 3009901"/>
                <a:gd name="T84" fmla="*/ 2387119 w 3073399"/>
                <a:gd name="T85" fmla="*/ 478017 h 3009901"/>
                <a:gd name="T86" fmla="*/ 2378236 w 3073399"/>
                <a:gd name="T87" fmla="*/ 506603 h 3009901"/>
                <a:gd name="T88" fmla="*/ 2367450 w 3073399"/>
                <a:gd name="T89" fmla="*/ 546940 h 3009901"/>
                <a:gd name="T90" fmla="*/ 2465477 w 3073399"/>
                <a:gd name="T91" fmla="*/ 453243 h 3009901"/>
                <a:gd name="T92" fmla="*/ 2342705 w 3073399"/>
                <a:gd name="T93" fmla="*/ 411635 h 3009901"/>
                <a:gd name="T94" fmla="*/ 2369671 w 3073399"/>
                <a:gd name="T95" fmla="*/ 410999 h 3009901"/>
                <a:gd name="T96" fmla="*/ 2357616 w 3073399"/>
                <a:gd name="T97" fmla="*/ 340488 h 3009901"/>
                <a:gd name="T98" fmla="*/ 1928390 w 3073399"/>
                <a:gd name="T99" fmla="*/ 431009 h 3009901"/>
                <a:gd name="T100" fmla="*/ 2026417 w 3073399"/>
                <a:gd name="T101" fmla="*/ 723854 h 3009901"/>
                <a:gd name="T102" fmla="*/ 2325892 w 3073399"/>
                <a:gd name="T103" fmla="*/ 621581 h 3009901"/>
                <a:gd name="T104" fmla="*/ 2220251 w 3073399"/>
                <a:gd name="T105" fmla="*/ 500886 h 3009901"/>
                <a:gd name="T106" fmla="*/ 2218982 w 3073399"/>
                <a:gd name="T107" fmla="*/ 333500 h 3009901"/>
                <a:gd name="T108" fmla="*/ 2343340 w 3073399"/>
                <a:gd name="T109" fmla="*/ 248696 h 3009901"/>
                <a:gd name="T110" fmla="*/ 2472774 w 3073399"/>
                <a:gd name="T111" fmla="*/ 328101 h 3009901"/>
                <a:gd name="T112" fmla="*/ 2524801 w 3073399"/>
                <a:gd name="T113" fmla="*/ 488181 h 3009901"/>
                <a:gd name="T114" fmla="*/ 2639008 w 3073399"/>
                <a:gd name="T115" fmla="*/ 537094 h 3009901"/>
                <a:gd name="T116" fmla="*/ 2841724 w 3073399"/>
                <a:gd name="T117" fmla="*/ 369391 h 3009901"/>
                <a:gd name="T118" fmla="*/ 2931186 w 3073399"/>
                <a:gd name="T119" fmla="*/ 467218 h 3009901"/>
                <a:gd name="T120" fmla="*/ 2221520 w 3073399"/>
                <a:gd name="T121" fmla="*/ 758157 h 3009901"/>
                <a:gd name="T122" fmla="*/ 2156168 w 3073399"/>
                <a:gd name="T123" fmla="*/ 242661 h 3009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73399" h="3009901">
                  <a:moveTo>
                    <a:pt x="1055687" y="1949450"/>
                  </a:moveTo>
                  <a:lnTo>
                    <a:pt x="1078240" y="1949450"/>
                  </a:lnTo>
                  <a:lnTo>
                    <a:pt x="1078927" y="1949450"/>
                  </a:lnTo>
                  <a:lnTo>
                    <a:pt x="1086499" y="1949450"/>
                  </a:lnTo>
                  <a:lnTo>
                    <a:pt x="1351101" y="1949450"/>
                  </a:lnTo>
                  <a:lnTo>
                    <a:pt x="1804388" y="1949450"/>
                  </a:lnTo>
                  <a:lnTo>
                    <a:pt x="2069625" y="1949450"/>
                  </a:lnTo>
                  <a:lnTo>
                    <a:pt x="2076931" y="1949450"/>
                  </a:lnTo>
                  <a:lnTo>
                    <a:pt x="2084237" y="1950085"/>
                  </a:lnTo>
                  <a:lnTo>
                    <a:pt x="2091543" y="1951355"/>
                  </a:lnTo>
                  <a:lnTo>
                    <a:pt x="2098532" y="1952307"/>
                  </a:lnTo>
                  <a:lnTo>
                    <a:pt x="2105838" y="1953894"/>
                  </a:lnTo>
                  <a:lnTo>
                    <a:pt x="2112508" y="1956115"/>
                  </a:lnTo>
                  <a:lnTo>
                    <a:pt x="2119496" y="1958337"/>
                  </a:lnTo>
                  <a:lnTo>
                    <a:pt x="2126167" y="1960876"/>
                  </a:lnTo>
                  <a:lnTo>
                    <a:pt x="2132202" y="1963732"/>
                  </a:lnTo>
                  <a:lnTo>
                    <a:pt x="2138555" y="1966906"/>
                  </a:lnTo>
                  <a:lnTo>
                    <a:pt x="2144591" y="1970397"/>
                  </a:lnTo>
                  <a:lnTo>
                    <a:pt x="2150626" y="1974206"/>
                  </a:lnTo>
                  <a:lnTo>
                    <a:pt x="2156344" y="1978331"/>
                  </a:lnTo>
                  <a:lnTo>
                    <a:pt x="2161744" y="1982775"/>
                  </a:lnTo>
                  <a:lnTo>
                    <a:pt x="2166826" y="1987218"/>
                  </a:lnTo>
                  <a:lnTo>
                    <a:pt x="2172226" y="1991979"/>
                  </a:lnTo>
                  <a:lnTo>
                    <a:pt x="2176991" y="1997057"/>
                  </a:lnTo>
                  <a:lnTo>
                    <a:pt x="2181438" y="2002135"/>
                  </a:lnTo>
                  <a:lnTo>
                    <a:pt x="2185568" y="2007847"/>
                  </a:lnTo>
                  <a:lnTo>
                    <a:pt x="2190015" y="2013243"/>
                  </a:lnTo>
                  <a:lnTo>
                    <a:pt x="2193826" y="2019273"/>
                  </a:lnTo>
                  <a:lnTo>
                    <a:pt x="2197321" y="2025620"/>
                  </a:lnTo>
                  <a:lnTo>
                    <a:pt x="2200497" y="2031651"/>
                  </a:lnTo>
                  <a:lnTo>
                    <a:pt x="2203038" y="2037998"/>
                  </a:lnTo>
                  <a:lnTo>
                    <a:pt x="2205897" y="2044663"/>
                  </a:lnTo>
                  <a:lnTo>
                    <a:pt x="2208121" y="2051328"/>
                  </a:lnTo>
                  <a:lnTo>
                    <a:pt x="2210027" y="2058310"/>
                  </a:lnTo>
                  <a:lnTo>
                    <a:pt x="2211615" y="2065292"/>
                  </a:lnTo>
                  <a:lnTo>
                    <a:pt x="2212886" y="2072592"/>
                  </a:lnTo>
                  <a:lnTo>
                    <a:pt x="2213838" y="2079892"/>
                  </a:lnTo>
                  <a:lnTo>
                    <a:pt x="2214474" y="2087191"/>
                  </a:lnTo>
                  <a:lnTo>
                    <a:pt x="2214791" y="2094491"/>
                  </a:lnTo>
                  <a:lnTo>
                    <a:pt x="2214474" y="2102108"/>
                  </a:lnTo>
                  <a:lnTo>
                    <a:pt x="2213838" y="2109408"/>
                  </a:lnTo>
                  <a:lnTo>
                    <a:pt x="2212886" y="2116707"/>
                  </a:lnTo>
                  <a:lnTo>
                    <a:pt x="2211615" y="2123689"/>
                  </a:lnTo>
                  <a:lnTo>
                    <a:pt x="2210027" y="2130672"/>
                  </a:lnTo>
                  <a:lnTo>
                    <a:pt x="2208121" y="2137654"/>
                  </a:lnTo>
                  <a:lnTo>
                    <a:pt x="2205897" y="2144319"/>
                  </a:lnTo>
                  <a:lnTo>
                    <a:pt x="2203038" y="2150984"/>
                  </a:lnTo>
                  <a:lnTo>
                    <a:pt x="2200497" y="2157649"/>
                  </a:lnTo>
                  <a:lnTo>
                    <a:pt x="2197321" y="2163996"/>
                  </a:lnTo>
                  <a:lnTo>
                    <a:pt x="2193826" y="2169709"/>
                  </a:lnTo>
                  <a:lnTo>
                    <a:pt x="2190015" y="2175739"/>
                  </a:lnTo>
                  <a:lnTo>
                    <a:pt x="2185568" y="2181452"/>
                  </a:lnTo>
                  <a:lnTo>
                    <a:pt x="2181438" y="2186847"/>
                  </a:lnTo>
                  <a:lnTo>
                    <a:pt x="2176991" y="2192243"/>
                  </a:lnTo>
                  <a:lnTo>
                    <a:pt x="2172226" y="2197003"/>
                  </a:lnTo>
                  <a:lnTo>
                    <a:pt x="2166826" y="2201764"/>
                  </a:lnTo>
                  <a:lnTo>
                    <a:pt x="2161744" y="2206524"/>
                  </a:lnTo>
                  <a:lnTo>
                    <a:pt x="2156344" y="2210968"/>
                  </a:lnTo>
                  <a:lnTo>
                    <a:pt x="2150626" y="2214776"/>
                  </a:lnTo>
                  <a:lnTo>
                    <a:pt x="2144591" y="2218585"/>
                  </a:lnTo>
                  <a:lnTo>
                    <a:pt x="2138555" y="2222076"/>
                  </a:lnTo>
                  <a:lnTo>
                    <a:pt x="2132202" y="2225250"/>
                  </a:lnTo>
                  <a:lnTo>
                    <a:pt x="2126167" y="2228423"/>
                  </a:lnTo>
                  <a:lnTo>
                    <a:pt x="2119496" y="2230645"/>
                  </a:lnTo>
                  <a:lnTo>
                    <a:pt x="2112508" y="2233184"/>
                  </a:lnTo>
                  <a:lnTo>
                    <a:pt x="2105838" y="2235088"/>
                  </a:lnTo>
                  <a:lnTo>
                    <a:pt x="2098532" y="2236675"/>
                  </a:lnTo>
                  <a:lnTo>
                    <a:pt x="2091543" y="2238262"/>
                  </a:lnTo>
                  <a:lnTo>
                    <a:pt x="2084237" y="2238897"/>
                  </a:lnTo>
                  <a:lnTo>
                    <a:pt x="2076931" y="2239531"/>
                  </a:lnTo>
                  <a:lnTo>
                    <a:pt x="2069625" y="2239531"/>
                  </a:lnTo>
                  <a:lnTo>
                    <a:pt x="1804388" y="2239531"/>
                  </a:lnTo>
                  <a:lnTo>
                    <a:pt x="1584256" y="2239531"/>
                  </a:lnTo>
                  <a:lnTo>
                    <a:pt x="1584256" y="2308085"/>
                  </a:lnTo>
                  <a:lnTo>
                    <a:pt x="2069625" y="2308085"/>
                  </a:lnTo>
                  <a:lnTo>
                    <a:pt x="2082331" y="2307767"/>
                  </a:lnTo>
                  <a:lnTo>
                    <a:pt x="2095355" y="2306815"/>
                  </a:lnTo>
                  <a:lnTo>
                    <a:pt x="2108379" y="2304593"/>
                  </a:lnTo>
                  <a:lnTo>
                    <a:pt x="2120767" y="2302054"/>
                  </a:lnTo>
                  <a:lnTo>
                    <a:pt x="2133155" y="2298563"/>
                  </a:lnTo>
                  <a:lnTo>
                    <a:pt x="2144908" y="2294437"/>
                  </a:lnTo>
                  <a:lnTo>
                    <a:pt x="2156344" y="2289677"/>
                  </a:lnTo>
                  <a:lnTo>
                    <a:pt x="2167462" y="2284281"/>
                  </a:lnTo>
                  <a:lnTo>
                    <a:pt x="2178262" y="2278251"/>
                  </a:lnTo>
                  <a:lnTo>
                    <a:pt x="2188744" y="2271586"/>
                  </a:lnTo>
                  <a:lnTo>
                    <a:pt x="2198909" y="2264287"/>
                  </a:lnTo>
                  <a:lnTo>
                    <a:pt x="2208438" y="2256670"/>
                  </a:lnTo>
                  <a:lnTo>
                    <a:pt x="2217333" y="2248101"/>
                  </a:lnTo>
                  <a:lnTo>
                    <a:pt x="2226227" y="2239531"/>
                  </a:lnTo>
                  <a:lnTo>
                    <a:pt x="2234168" y="2230010"/>
                  </a:lnTo>
                  <a:lnTo>
                    <a:pt x="2241792" y="2220489"/>
                  </a:lnTo>
                  <a:lnTo>
                    <a:pt x="2946339" y="2149079"/>
                  </a:lnTo>
                  <a:lnTo>
                    <a:pt x="2952057" y="2148445"/>
                  </a:lnTo>
                  <a:lnTo>
                    <a:pt x="2958410" y="2148445"/>
                  </a:lnTo>
                  <a:lnTo>
                    <a:pt x="2964445" y="2148762"/>
                  </a:lnTo>
                  <a:lnTo>
                    <a:pt x="2970480" y="2149079"/>
                  </a:lnTo>
                  <a:lnTo>
                    <a:pt x="2976198" y="2150349"/>
                  </a:lnTo>
                  <a:lnTo>
                    <a:pt x="2982234" y="2151301"/>
                  </a:lnTo>
                  <a:lnTo>
                    <a:pt x="2988269" y="2152571"/>
                  </a:lnTo>
                  <a:lnTo>
                    <a:pt x="2993669" y="2154792"/>
                  </a:lnTo>
                  <a:lnTo>
                    <a:pt x="2999704" y="2157014"/>
                  </a:lnTo>
                  <a:lnTo>
                    <a:pt x="3004787" y="2159235"/>
                  </a:lnTo>
                  <a:lnTo>
                    <a:pt x="3010504" y="2161774"/>
                  </a:lnTo>
                  <a:lnTo>
                    <a:pt x="3015587" y="2164948"/>
                  </a:lnTo>
                  <a:lnTo>
                    <a:pt x="3020987" y="2168439"/>
                  </a:lnTo>
                  <a:lnTo>
                    <a:pt x="3025752" y="2171930"/>
                  </a:lnTo>
                  <a:lnTo>
                    <a:pt x="3030834" y="2175739"/>
                  </a:lnTo>
                  <a:lnTo>
                    <a:pt x="3035281" y="2179865"/>
                  </a:lnTo>
                  <a:lnTo>
                    <a:pt x="3039728" y="2184308"/>
                  </a:lnTo>
                  <a:lnTo>
                    <a:pt x="3043858" y="2189069"/>
                  </a:lnTo>
                  <a:lnTo>
                    <a:pt x="3047669" y="2193829"/>
                  </a:lnTo>
                  <a:lnTo>
                    <a:pt x="3051164" y="2199225"/>
                  </a:lnTo>
                  <a:lnTo>
                    <a:pt x="3054658" y="2204303"/>
                  </a:lnTo>
                  <a:lnTo>
                    <a:pt x="3057834" y="2209381"/>
                  </a:lnTo>
                  <a:lnTo>
                    <a:pt x="3060693" y="2215094"/>
                  </a:lnTo>
                  <a:lnTo>
                    <a:pt x="3063234" y="2220806"/>
                  </a:lnTo>
                  <a:lnTo>
                    <a:pt x="3065458" y="2226519"/>
                  </a:lnTo>
                  <a:lnTo>
                    <a:pt x="3067681" y="2232549"/>
                  </a:lnTo>
                  <a:lnTo>
                    <a:pt x="3069270" y="2238897"/>
                  </a:lnTo>
                  <a:lnTo>
                    <a:pt x="3070858" y="2244609"/>
                  </a:lnTo>
                  <a:lnTo>
                    <a:pt x="3071811" y="2250957"/>
                  </a:lnTo>
                  <a:lnTo>
                    <a:pt x="3072446" y="2257305"/>
                  </a:lnTo>
                  <a:lnTo>
                    <a:pt x="3072764" y="2263652"/>
                  </a:lnTo>
                  <a:lnTo>
                    <a:pt x="3073399" y="2270317"/>
                  </a:lnTo>
                  <a:lnTo>
                    <a:pt x="3073399" y="2283647"/>
                  </a:lnTo>
                  <a:lnTo>
                    <a:pt x="3073399" y="2289994"/>
                  </a:lnTo>
                  <a:lnTo>
                    <a:pt x="3072764" y="2296342"/>
                  </a:lnTo>
                  <a:lnTo>
                    <a:pt x="3072128" y="2302372"/>
                  </a:lnTo>
                  <a:lnTo>
                    <a:pt x="3071176" y="2308085"/>
                  </a:lnTo>
                  <a:lnTo>
                    <a:pt x="3070222" y="2314115"/>
                  </a:lnTo>
                  <a:lnTo>
                    <a:pt x="3068952" y="2320145"/>
                  </a:lnTo>
                  <a:lnTo>
                    <a:pt x="3067364" y="2325540"/>
                  </a:lnTo>
                  <a:lnTo>
                    <a:pt x="3065458" y="2331570"/>
                  </a:lnTo>
                  <a:lnTo>
                    <a:pt x="3063870" y="2336966"/>
                  </a:lnTo>
                  <a:lnTo>
                    <a:pt x="3061646" y="2342361"/>
                  </a:lnTo>
                  <a:lnTo>
                    <a:pt x="3059422" y="2347757"/>
                  </a:lnTo>
                  <a:lnTo>
                    <a:pt x="3056564" y="2353152"/>
                  </a:lnTo>
                  <a:lnTo>
                    <a:pt x="3054022" y="2357913"/>
                  </a:lnTo>
                  <a:lnTo>
                    <a:pt x="3050846" y="2363308"/>
                  </a:lnTo>
                  <a:lnTo>
                    <a:pt x="3047669" y="2368069"/>
                  </a:lnTo>
                  <a:lnTo>
                    <a:pt x="3044493" y="2372512"/>
                  </a:lnTo>
                  <a:lnTo>
                    <a:pt x="3040999" y="2377272"/>
                  </a:lnTo>
                  <a:lnTo>
                    <a:pt x="3037187" y="2381716"/>
                  </a:lnTo>
                  <a:lnTo>
                    <a:pt x="3033375" y="2385842"/>
                  </a:lnTo>
                  <a:lnTo>
                    <a:pt x="3029563" y="2389967"/>
                  </a:lnTo>
                  <a:lnTo>
                    <a:pt x="3025434" y="2394411"/>
                  </a:lnTo>
                  <a:lnTo>
                    <a:pt x="3020987" y="2397902"/>
                  </a:lnTo>
                  <a:lnTo>
                    <a:pt x="3016857" y="2401710"/>
                  </a:lnTo>
                  <a:lnTo>
                    <a:pt x="3011775" y="2405202"/>
                  </a:lnTo>
                  <a:lnTo>
                    <a:pt x="3007328" y="2408058"/>
                  </a:lnTo>
                  <a:lnTo>
                    <a:pt x="3002563" y="2410914"/>
                  </a:lnTo>
                  <a:lnTo>
                    <a:pt x="2997163" y="2414088"/>
                  </a:lnTo>
                  <a:lnTo>
                    <a:pt x="2992398" y="2416627"/>
                  </a:lnTo>
                  <a:lnTo>
                    <a:pt x="2986681" y="2419166"/>
                  </a:lnTo>
                  <a:lnTo>
                    <a:pt x="2981598" y="2421070"/>
                  </a:lnTo>
                  <a:lnTo>
                    <a:pt x="2975880" y="2423292"/>
                  </a:lnTo>
                  <a:lnTo>
                    <a:pt x="2970480" y="2424879"/>
                  </a:lnTo>
                  <a:lnTo>
                    <a:pt x="1949871" y="2711469"/>
                  </a:lnTo>
                  <a:lnTo>
                    <a:pt x="1922236" y="2718769"/>
                  </a:lnTo>
                  <a:lnTo>
                    <a:pt x="1894600" y="2725433"/>
                  </a:lnTo>
                  <a:lnTo>
                    <a:pt x="1867282" y="2731781"/>
                  </a:lnTo>
                  <a:lnTo>
                    <a:pt x="1839329" y="2737176"/>
                  </a:lnTo>
                  <a:lnTo>
                    <a:pt x="1811376" y="2742254"/>
                  </a:lnTo>
                  <a:lnTo>
                    <a:pt x="1783423" y="2746380"/>
                  </a:lnTo>
                  <a:lnTo>
                    <a:pt x="1755470" y="2750189"/>
                  </a:lnTo>
                  <a:lnTo>
                    <a:pt x="1727199" y="2753362"/>
                  </a:lnTo>
                  <a:lnTo>
                    <a:pt x="1698928" y="2755584"/>
                  </a:lnTo>
                  <a:lnTo>
                    <a:pt x="1670975" y="2757488"/>
                  </a:lnTo>
                  <a:lnTo>
                    <a:pt x="1643022" y="2758440"/>
                  </a:lnTo>
                  <a:lnTo>
                    <a:pt x="1614751" y="2759075"/>
                  </a:lnTo>
                  <a:lnTo>
                    <a:pt x="1586480" y="2758758"/>
                  </a:lnTo>
                  <a:lnTo>
                    <a:pt x="1558209" y="2758123"/>
                  </a:lnTo>
                  <a:lnTo>
                    <a:pt x="1529621" y="2757171"/>
                  </a:lnTo>
                  <a:lnTo>
                    <a:pt x="1501350" y="2754949"/>
                  </a:lnTo>
                  <a:lnTo>
                    <a:pt x="1079193" y="2720990"/>
                  </a:lnTo>
                  <a:lnTo>
                    <a:pt x="1073158" y="2720355"/>
                  </a:lnTo>
                  <a:lnTo>
                    <a:pt x="1067122" y="2719403"/>
                  </a:lnTo>
                  <a:lnTo>
                    <a:pt x="1061405" y="2718451"/>
                  </a:lnTo>
                  <a:lnTo>
                    <a:pt x="1055687" y="2717182"/>
                  </a:lnTo>
                  <a:lnTo>
                    <a:pt x="1055687" y="1952625"/>
                  </a:lnTo>
                  <a:lnTo>
                    <a:pt x="1055687" y="1952624"/>
                  </a:lnTo>
                  <a:lnTo>
                    <a:pt x="1055687" y="1949450"/>
                  </a:lnTo>
                  <a:close/>
                  <a:moveTo>
                    <a:pt x="699851" y="1948276"/>
                  </a:moveTo>
                  <a:lnTo>
                    <a:pt x="693503" y="1948912"/>
                  </a:lnTo>
                  <a:lnTo>
                    <a:pt x="687790" y="1949865"/>
                  </a:lnTo>
                  <a:lnTo>
                    <a:pt x="682077" y="1950819"/>
                  </a:lnTo>
                  <a:lnTo>
                    <a:pt x="676364" y="1951772"/>
                  </a:lnTo>
                  <a:lnTo>
                    <a:pt x="670651" y="1953680"/>
                  </a:lnTo>
                  <a:lnTo>
                    <a:pt x="665255" y="1955269"/>
                  </a:lnTo>
                  <a:lnTo>
                    <a:pt x="659860" y="1957494"/>
                  </a:lnTo>
                  <a:lnTo>
                    <a:pt x="654781" y="1959719"/>
                  </a:lnTo>
                  <a:lnTo>
                    <a:pt x="649386" y="1962579"/>
                  </a:lnTo>
                  <a:lnTo>
                    <a:pt x="644625" y="1965440"/>
                  </a:lnTo>
                  <a:lnTo>
                    <a:pt x="639864" y="1968619"/>
                  </a:lnTo>
                  <a:lnTo>
                    <a:pt x="635103" y="1971797"/>
                  </a:lnTo>
                  <a:lnTo>
                    <a:pt x="630659" y="1975294"/>
                  </a:lnTo>
                  <a:lnTo>
                    <a:pt x="626533" y="1979108"/>
                  </a:lnTo>
                  <a:lnTo>
                    <a:pt x="622407" y="1982922"/>
                  </a:lnTo>
                  <a:lnTo>
                    <a:pt x="618599" y="1986736"/>
                  </a:lnTo>
                  <a:lnTo>
                    <a:pt x="615107" y="1991186"/>
                  </a:lnTo>
                  <a:lnTo>
                    <a:pt x="611616" y="1995318"/>
                  </a:lnTo>
                  <a:lnTo>
                    <a:pt x="608125" y="2000404"/>
                  </a:lnTo>
                  <a:lnTo>
                    <a:pt x="604951" y="2004854"/>
                  </a:lnTo>
                  <a:lnTo>
                    <a:pt x="602094" y="2010257"/>
                  </a:lnTo>
                  <a:lnTo>
                    <a:pt x="599555" y="2015025"/>
                  </a:lnTo>
                  <a:lnTo>
                    <a:pt x="597333" y="2020111"/>
                  </a:lnTo>
                  <a:lnTo>
                    <a:pt x="595112" y="2025514"/>
                  </a:lnTo>
                  <a:lnTo>
                    <a:pt x="593524" y="2030918"/>
                  </a:lnTo>
                  <a:lnTo>
                    <a:pt x="591620" y="2036639"/>
                  </a:lnTo>
                  <a:lnTo>
                    <a:pt x="590351" y="2042360"/>
                  </a:lnTo>
                  <a:lnTo>
                    <a:pt x="589081" y="2048082"/>
                  </a:lnTo>
                  <a:lnTo>
                    <a:pt x="588446" y="2054121"/>
                  </a:lnTo>
                  <a:lnTo>
                    <a:pt x="588129" y="2060160"/>
                  </a:lnTo>
                  <a:lnTo>
                    <a:pt x="587811" y="2065881"/>
                  </a:lnTo>
                  <a:lnTo>
                    <a:pt x="588129" y="2072238"/>
                  </a:lnTo>
                  <a:lnTo>
                    <a:pt x="588446" y="2078277"/>
                  </a:lnTo>
                  <a:lnTo>
                    <a:pt x="589081" y="2083999"/>
                  </a:lnTo>
                  <a:lnTo>
                    <a:pt x="590351" y="2089720"/>
                  </a:lnTo>
                  <a:lnTo>
                    <a:pt x="591620" y="2095759"/>
                  </a:lnTo>
                  <a:lnTo>
                    <a:pt x="593524" y="2101163"/>
                  </a:lnTo>
                  <a:lnTo>
                    <a:pt x="595112" y="2106566"/>
                  </a:lnTo>
                  <a:lnTo>
                    <a:pt x="597333" y="2111970"/>
                  </a:lnTo>
                  <a:lnTo>
                    <a:pt x="599555" y="2117373"/>
                  </a:lnTo>
                  <a:lnTo>
                    <a:pt x="602094" y="2122141"/>
                  </a:lnTo>
                  <a:lnTo>
                    <a:pt x="604951" y="2127227"/>
                  </a:lnTo>
                  <a:lnTo>
                    <a:pt x="608125" y="2131994"/>
                  </a:lnTo>
                  <a:lnTo>
                    <a:pt x="611616" y="2136444"/>
                  </a:lnTo>
                  <a:lnTo>
                    <a:pt x="615107" y="2140894"/>
                  </a:lnTo>
                  <a:lnTo>
                    <a:pt x="618599" y="2145344"/>
                  </a:lnTo>
                  <a:lnTo>
                    <a:pt x="622407" y="2149476"/>
                  </a:lnTo>
                  <a:lnTo>
                    <a:pt x="626533" y="2153291"/>
                  </a:lnTo>
                  <a:lnTo>
                    <a:pt x="630659" y="2157105"/>
                  </a:lnTo>
                  <a:lnTo>
                    <a:pt x="635103" y="2160601"/>
                  </a:lnTo>
                  <a:lnTo>
                    <a:pt x="639864" y="2163780"/>
                  </a:lnTo>
                  <a:lnTo>
                    <a:pt x="644625" y="2166958"/>
                  </a:lnTo>
                  <a:lnTo>
                    <a:pt x="649386" y="2169501"/>
                  </a:lnTo>
                  <a:lnTo>
                    <a:pt x="654781" y="2172362"/>
                  </a:lnTo>
                  <a:lnTo>
                    <a:pt x="659860" y="2174587"/>
                  </a:lnTo>
                  <a:lnTo>
                    <a:pt x="665255" y="2176494"/>
                  </a:lnTo>
                  <a:lnTo>
                    <a:pt x="670651" y="2178719"/>
                  </a:lnTo>
                  <a:lnTo>
                    <a:pt x="676364" y="2179990"/>
                  </a:lnTo>
                  <a:lnTo>
                    <a:pt x="682077" y="2181579"/>
                  </a:lnTo>
                  <a:lnTo>
                    <a:pt x="687790" y="2182533"/>
                  </a:lnTo>
                  <a:lnTo>
                    <a:pt x="693503" y="2183169"/>
                  </a:lnTo>
                  <a:lnTo>
                    <a:pt x="699851" y="2183486"/>
                  </a:lnTo>
                  <a:lnTo>
                    <a:pt x="705564" y="2184122"/>
                  </a:lnTo>
                  <a:lnTo>
                    <a:pt x="711595" y="2183486"/>
                  </a:lnTo>
                  <a:lnTo>
                    <a:pt x="717625" y="2183169"/>
                  </a:lnTo>
                  <a:lnTo>
                    <a:pt x="723338" y="2182533"/>
                  </a:lnTo>
                  <a:lnTo>
                    <a:pt x="729369" y="2181579"/>
                  </a:lnTo>
                  <a:lnTo>
                    <a:pt x="735082" y="2179990"/>
                  </a:lnTo>
                  <a:lnTo>
                    <a:pt x="740477" y="2178719"/>
                  </a:lnTo>
                  <a:lnTo>
                    <a:pt x="746190" y="2176494"/>
                  </a:lnTo>
                  <a:lnTo>
                    <a:pt x="751269" y="2174587"/>
                  </a:lnTo>
                  <a:lnTo>
                    <a:pt x="756664" y="2172362"/>
                  </a:lnTo>
                  <a:lnTo>
                    <a:pt x="761743" y="2169501"/>
                  </a:lnTo>
                  <a:lnTo>
                    <a:pt x="766821" y="2166958"/>
                  </a:lnTo>
                  <a:lnTo>
                    <a:pt x="771582" y="2163780"/>
                  </a:lnTo>
                  <a:lnTo>
                    <a:pt x="776025" y="2160601"/>
                  </a:lnTo>
                  <a:lnTo>
                    <a:pt x="780469" y="2157105"/>
                  </a:lnTo>
                  <a:lnTo>
                    <a:pt x="784912" y="2153291"/>
                  </a:lnTo>
                  <a:lnTo>
                    <a:pt x="789038" y="2149476"/>
                  </a:lnTo>
                  <a:lnTo>
                    <a:pt x="792847" y="2145344"/>
                  </a:lnTo>
                  <a:lnTo>
                    <a:pt x="796338" y="2140894"/>
                  </a:lnTo>
                  <a:lnTo>
                    <a:pt x="799830" y="2136444"/>
                  </a:lnTo>
                  <a:lnTo>
                    <a:pt x="803321" y="2131994"/>
                  </a:lnTo>
                  <a:lnTo>
                    <a:pt x="806495" y="2127227"/>
                  </a:lnTo>
                  <a:lnTo>
                    <a:pt x="809352" y="2122141"/>
                  </a:lnTo>
                  <a:lnTo>
                    <a:pt x="811573" y="2117373"/>
                  </a:lnTo>
                  <a:lnTo>
                    <a:pt x="814112" y="2111970"/>
                  </a:lnTo>
                  <a:lnTo>
                    <a:pt x="816017" y="2106566"/>
                  </a:lnTo>
                  <a:lnTo>
                    <a:pt x="817921" y="2101163"/>
                  </a:lnTo>
                  <a:lnTo>
                    <a:pt x="819508" y="2095759"/>
                  </a:lnTo>
                  <a:lnTo>
                    <a:pt x="821095" y="2089720"/>
                  </a:lnTo>
                  <a:lnTo>
                    <a:pt x="822047" y="2083999"/>
                  </a:lnTo>
                  <a:lnTo>
                    <a:pt x="822682" y="2078277"/>
                  </a:lnTo>
                  <a:lnTo>
                    <a:pt x="823000" y="2072238"/>
                  </a:lnTo>
                  <a:lnTo>
                    <a:pt x="823000" y="2065881"/>
                  </a:lnTo>
                  <a:lnTo>
                    <a:pt x="823000" y="2060160"/>
                  </a:lnTo>
                  <a:lnTo>
                    <a:pt x="822682" y="2054121"/>
                  </a:lnTo>
                  <a:lnTo>
                    <a:pt x="822047" y="2048082"/>
                  </a:lnTo>
                  <a:lnTo>
                    <a:pt x="821095" y="2042360"/>
                  </a:lnTo>
                  <a:lnTo>
                    <a:pt x="819508" y="2036639"/>
                  </a:lnTo>
                  <a:lnTo>
                    <a:pt x="817921" y="2030918"/>
                  </a:lnTo>
                  <a:lnTo>
                    <a:pt x="816017" y="2025514"/>
                  </a:lnTo>
                  <a:lnTo>
                    <a:pt x="814112" y="2020111"/>
                  </a:lnTo>
                  <a:lnTo>
                    <a:pt x="811573" y="2015025"/>
                  </a:lnTo>
                  <a:lnTo>
                    <a:pt x="809352" y="2010257"/>
                  </a:lnTo>
                  <a:lnTo>
                    <a:pt x="806495" y="2004854"/>
                  </a:lnTo>
                  <a:lnTo>
                    <a:pt x="803321" y="2000404"/>
                  </a:lnTo>
                  <a:lnTo>
                    <a:pt x="799830" y="1995318"/>
                  </a:lnTo>
                  <a:lnTo>
                    <a:pt x="796338" y="1991186"/>
                  </a:lnTo>
                  <a:lnTo>
                    <a:pt x="792847" y="1986736"/>
                  </a:lnTo>
                  <a:lnTo>
                    <a:pt x="789038" y="1982922"/>
                  </a:lnTo>
                  <a:lnTo>
                    <a:pt x="784912" y="1979108"/>
                  </a:lnTo>
                  <a:lnTo>
                    <a:pt x="780469" y="1975294"/>
                  </a:lnTo>
                  <a:lnTo>
                    <a:pt x="776025" y="1971797"/>
                  </a:lnTo>
                  <a:lnTo>
                    <a:pt x="771582" y="1968619"/>
                  </a:lnTo>
                  <a:lnTo>
                    <a:pt x="766821" y="1965440"/>
                  </a:lnTo>
                  <a:lnTo>
                    <a:pt x="761743" y="1962579"/>
                  </a:lnTo>
                  <a:lnTo>
                    <a:pt x="756664" y="1959719"/>
                  </a:lnTo>
                  <a:lnTo>
                    <a:pt x="751269" y="1957494"/>
                  </a:lnTo>
                  <a:lnTo>
                    <a:pt x="746190" y="1955269"/>
                  </a:lnTo>
                  <a:lnTo>
                    <a:pt x="740477" y="1953680"/>
                  </a:lnTo>
                  <a:lnTo>
                    <a:pt x="735082" y="1951772"/>
                  </a:lnTo>
                  <a:lnTo>
                    <a:pt x="729369" y="1950819"/>
                  </a:lnTo>
                  <a:lnTo>
                    <a:pt x="723338" y="1949865"/>
                  </a:lnTo>
                  <a:lnTo>
                    <a:pt x="717625" y="1948912"/>
                  </a:lnTo>
                  <a:lnTo>
                    <a:pt x="711595" y="1948276"/>
                  </a:lnTo>
                  <a:lnTo>
                    <a:pt x="705564" y="1948276"/>
                  </a:lnTo>
                  <a:lnTo>
                    <a:pt x="699851" y="1948276"/>
                  </a:lnTo>
                  <a:close/>
                  <a:moveTo>
                    <a:pt x="0" y="1862138"/>
                  </a:moveTo>
                  <a:lnTo>
                    <a:pt x="941387" y="1862138"/>
                  </a:lnTo>
                  <a:lnTo>
                    <a:pt x="941387" y="2093534"/>
                  </a:lnTo>
                  <a:lnTo>
                    <a:pt x="941387" y="2574126"/>
                  </a:lnTo>
                  <a:lnTo>
                    <a:pt x="941387" y="3009901"/>
                  </a:lnTo>
                  <a:lnTo>
                    <a:pt x="0" y="3009901"/>
                  </a:lnTo>
                  <a:lnTo>
                    <a:pt x="0" y="1862138"/>
                  </a:lnTo>
                  <a:close/>
                  <a:moveTo>
                    <a:pt x="1839398" y="1177026"/>
                  </a:moveTo>
                  <a:lnTo>
                    <a:pt x="1829243" y="1201810"/>
                  </a:lnTo>
                  <a:lnTo>
                    <a:pt x="1816551" y="1198314"/>
                  </a:lnTo>
                  <a:lnTo>
                    <a:pt x="1805127" y="1195455"/>
                  </a:lnTo>
                  <a:lnTo>
                    <a:pt x="1793704" y="1193230"/>
                  </a:lnTo>
                  <a:lnTo>
                    <a:pt x="1783232" y="1192277"/>
                  </a:lnTo>
                  <a:lnTo>
                    <a:pt x="1773078" y="1191959"/>
                  </a:lnTo>
                  <a:lnTo>
                    <a:pt x="1763241" y="1192277"/>
                  </a:lnTo>
                  <a:lnTo>
                    <a:pt x="1758799" y="1192595"/>
                  </a:lnTo>
                  <a:lnTo>
                    <a:pt x="1754356" y="1193230"/>
                  </a:lnTo>
                  <a:lnTo>
                    <a:pt x="1750231" y="1194501"/>
                  </a:lnTo>
                  <a:lnTo>
                    <a:pt x="1746106" y="1195455"/>
                  </a:lnTo>
                  <a:lnTo>
                    <a:pt x="1741981" y="1196726"/>
                  </a:lnTo>
                  <a:lnTo>
                    <a:pt x="1737856" y="1198314"/>
                  </a:lnTo>
                  <a:lnTo>
                    <a:pt x="1734365" y="1199903"/>
                  </a:lnTo>
                  <a:lnTo>
                    <a:pt x="1730557" y="1201810"/>
                  </a:lnTo>
                  <a:lnTo>
                    <a:pt x="1727067" y="1203716"/>
                  </a:lnTo>
                  <a:lnTo>
                    <a:pt x="1723576" y="1205940"/>
                  </a:lnTo>
                  <a:lnTo>
                    <a:pt x="1720403" y="1208482"/>
                  </a:lnTo>
                  <a:lnTo>
                    <a:pt x="1717230" y="1211024"/>
                  </a:lnTo>
                  <a:lnTo>
                    <a:pt x="1714691" y="1213884"/>
                  </a:lnTo>
                  <a:lnTo>
                    <a:pt x="1711835" y="1217061"/>
                  </a:lnTo>
                  <a:lnTo>
                    <a:pt x="1708980" y="1220239"/>
                  </a:lnTo>
                  <a:lnTo>
                    <a:pt x="1706441" y="1223734"/>
                  </a:lnTo>
                  <a:lnTo>
                    <a:pt x="1704220" y="1227547"/>
                  </a:lnTo>
                  <a:lnTo>
                    <a:pt x="1701998" y="1231360"/>
                  </a:lnTo>
                  <a:lnTo>
                    <a:pt x="1700095" y="1235173"/>
                  </a:lnTo>
                  <a:lnTo>
                    <a:pt x="1697873" y="1239303"/>
                  </a:lnTo>
                  <a:lnTo>
                    <a:pt x="1695652" y="1245023"/>
                  </a:lnTo>
                  <a:lnTo>
                    <a:pt x="1694066" y="1250106"/>
                  </a:lnTo>
                  <a:lnTo>
                    <a:pt x="1692162" y="1255508"/>
                  </a:lnTo>
                  <a:lnTo>
                    <a:pt x="1691210" y="1260592"/>
                  </a:lnTo>
                  <a:lnTo>
                    <a:pt x="1690575" y="1265676"/>
                  </a:lnTo>
                  <a:lnTo>
                    <a:pt x="1690575" y="1270442"/>
                  </a:lnTo>
                  <a:lnTo>
                    <a:pt x="1690575" y="1275526"/>
                  </a:lnTo>
                  <a:lnTo>
                    <a:pt x="1690892" y="1279974"/>
                  </a:lnTo>
                  <a:lnTo>
                    <a:pt x="1691844" y="1284423"/>
                  </a:lnTo>
                  <a:lnTo>
                    <a:pt x="1693114" y="1288871"/>
                  </a:lnTo>
                  <a:lnTo>
                    <a:pt x="1694066" y="1293320"/>
                  </a:lnTo>
                  <a:lnTo>
                    <a:pt x="1695335" y="1297450"/>
                  </a:lnTo>
                  <a:lnTo>
                    <a:pt x="1697239" y="1301263"/>
                  </a:lnTo>
                  <a:lnTo>
                    <a:pt x="1699143" y="1305076"/>
                  </a:lnTo>
                  <a:lnTo>
                    <a:pt x="1701364" y="1308889"/>
                  </a:lnTo>
                  <a:lnTo>
                    <a:pt x="1703902" y="1312384"/>
                  </a:lnTo>
                  <a:lnTo>
                    <a:pt x="1709931" y="1320328"/>
                  </a:lnTo>
                  <a:lnTo>
                    <a:pt x="1718816" y="1330495"/>
                  </a:lnTo>
                  <a:lnTo>
                    <a:pt x="1729923" y="1342570"/>
                  </a:lnTo>
                  <a:lnTo>
                    <a:pt x="1743885" y="1357186"/>
                  </a:lnTo>
                  <a:lnTo>
                    <a:pt x="1760385" y="1373073"/>
                  </a:lnTo>
                  <a:lnTo>
                    <a:pt x="1772443" y="1386418"/>
                  </a:lnTo>
                  <a:lnTo>
                    <a:pt x="1781646" y="1396268"/>
                  </a:lnTo>
                  <a:lnTo>
                    <a:pt x="1784184" y="1400081"/>
                  </a:lnTo>
                  <a:lnTo>
                    <a:pt x="1786405" y="1402623"/>
                  </a:lnTo>
                  <a:lnTo>
                    <a:pt x="1787675" y="1405165"/>
                  </a:lnTo>
                  <a:lnTo>
                    <a:pt x="1788944" y="1408025"/>
                  </a:lnTo>
                  <a:lnTo>
                    <a:pt x="1789578" y="1411202"/>
                  </a:lnTo>
                  <a:lnTo>
                    <a:pt x="1789896" y="1414062"/>
                  </a:lnTo>
                  <a:lnTo>
                    <a:pt x="1789896" y="1417557"/>
                  </a:lnTo>
                  <a:lnTo>
                    <a:pt x="1789261" y="1420734"/>
                  </a:lnTo>
                  <a:lnTo>
                    <a:pt x="1787992" y="1424230"/>
                  </a:lnTo>
                  <a:lnTo>
                    <a:pt x="1786723" y="1428360"/>
                  </a:lnTo>
                  <a:lnTo>
                    <a:pt x="1784501" y="1432491"/>
                  </a:lnTo>
                  <a:lnTo>
                    <a:pt x="1782598" y="1435986"/>
                  </a:lnTo>
                  <a:lnTo>
                    <a:pt x="1779742" y="1438210"/>
                  </a:lnTo>
                  <a:lnTo>
                    <a:pt x="1778472" y="1439481"/>
                  </a:lnTo>
                  <a:lnTo>
                    <a:pt x="1776568" y="1440435"/>
                  </a:lnTo>
                  <a:lnTo>
                    <a:pt x="1774982" y="1440752"/>
                  </a:lnTo>
                  <a:lnTo>
                    <a:pt x="1773395" y="1441070"/>
                  </a:lnTo>
                  <a:lnTo>
                    <a:pt x="1769587" y="1441388"/>
                  </a:lnTo>
                  <a:lnTo>
                    <a:pt x="1765462" y="1440752"/>
                  </a:lnTo>
                  <a:lnTo>
                    <a:pt x="1761337" y="1439481"/>
                  </a:lnTo>
                  <a:lnTo>
                    <a:pt x="1756260" y="1436939"/>
                  </a:lnTo>
                  <a:lnTo>
                    <a:pt x="1754356" y="1435668"/>
                  </a:lnTo>
                  <a:lnTo>
                    <a:pt x="1752452" y="1434080"/>
                  </a:lnTo>
                  <a:lnTo>
                    <a:pt x="1751183" y="1432809"/>
                  </a:lnTo>
                  <a:lnTo>
                    <a:pt x="1750231" y="1431220"/>
                  </a:lnTo>
                  <a:lnTo>
                    <a:pt x="1749279" y="1429631"/>
                  </a:lnTo>
                  <a:lnTo>
                    <a:pt x="1748644" y="1427725"/>
                  </a:lnTo>
                  <a:lnTo>
                    <a:pt x="1748644" y="1426136"/>
                  </a:lnTo>
                  <a:lnTo>
                    <a:pt x="1748644" y="1423912"/>
                  </a:lnTo>
                  <a:lnTo>
                    <a:pt x="1749914" y="1418510"/>
                  </a:lnTo>
                  <a:lnTo>
                    <a:pt x="1751818" y="1411838"/>
                  </a:lnTo>
                  <a:lnTo>
                    <a:pt x="1754991" y="1403894"/>
                  </a:lnTo>
                  <a:lnTo>
                    <a:pt x="1759433" y="1393091"/>
                  </a:lnTo>
                  <a:lnTo>
                    <a:pt x="1710883" y="1372438"/>
                  </a:lnTo>
                  <a:lnTo>
                    <a:pt x="1662334" y="1351466"/>
                  </a:lnTo>
                  <a:lnTo>
                    <a:pt x="1658526" y="1358457"/>
                  </a:lnTo>
                  <a:lnTo>
                    <a:pt x="1655987" y="1363223"/>
                  </a:lnTo>
                  <a:lnTo>
                    <a:pt x="1653131" y="1370531"/>
                  </a:lnTo>
                  <a:lnTo>
                    <a:pt x="1651545" y="1377521"/>
                  </a:lnTo>
                  <a:lnTo>
                    <a:pt x="1650910" y="1381017"/>
                  </a:lnTo>
                  <a:lnTo>
                    <a:pt x="1650593" y="1384512"/>
                  </a:lnTo>
                  <a:lnTo>
                    <a:pt x="1650593" y="1388007"/>
                  </a:lnTo>
                  <a:lnTo>
                    <a:pt x="1650593" y="1391502"/>
                  </a:lnTo>
                  <a:lnTo>
                    <a:pt x="1650910" y="1394997"/>
                  </a:lnTo>
                  <a:lnTo>
                    <a:pt x="1651227" y="1398492"/>
                  </a:lnTo>
                  <a:lnTo>
                    <a:pt x="1651862" y="1401670"/>
                  </a:lnTo>
                  <a:lnTo>
                    <a:pt x="1652814" y="1405165"/>
                  </a:lnTo>
                  <a:lnTo>
                    <a:pt x="1654083" y="1408660"/>
                  </a:lnTo>
                  <a:lnTo>
                    <a:pt x="1655353" y="1411838"/>
                  </a:lnTo>
                  <a:lnTo>
                    <a:pt x="1658843" y="1418510"/>
                  </a:lnTo>
                  <a:lnTo>
                    <a:pt x="1662968" y="1425183"/>
                  </a:lnTo>
                  <a:lnTo>
                    <a:pt x="1668363" y="1431220"/>
                  </a:lnTo>
                  <a:lnTo>
                    <a:pt x="1674392" y="1437575"/>
                  </a:lnTo>
                  <a:lnTo>
                    <a:pt x="1681373" y="1443930"/>
                  </a:lnTo>
                  <a:lnTo>
                    <a:pt x="1689623" y="1450285"/>
                  </a:lnTo>
                  <a:lnTo>
                    <a:pt x="1698191" y="1456004"/>
                  </a:lnTo>
                  <a:lnTo>
                    <a:pt x="1707710" y="1462041"/>
                  </a:lnTo>
                  <a:lnTo>
                    <a:pt x="1718499" y="1467760"/>
                  </a:lnTo>
                  <a:lnTo>
                    <a:pt x="1709614" y="1489049"/>
                  </a:lnTo>
                  <a:lnTo>
                    <a:pt x="1755308" y="1507796"/>
                  </a:lnTo>
                  <a:lnTo>
                    <a:pt x="1764193" y="1486507"/>
                  </a:lnTo>
                  <a:lnTo>
                    <a:pt x="1776568" y="1490320"/>
                  </a:lnTo>
                  <a:lnTo>
                    <a:pt x="1788944" y="1493498"/>
                  </a:lnTo>
                  <a:lnTo>
                    <a:pt x="1800050" y="1495722"/>
                  </a:lnTo>
                  <a:lnTo>
                    <a:pt x="1810839" y="1497311"/>
                  </a:lnTo>
                  <a:lnTo>
                    <a:pt x="1820993" y="1497946"/>
                  </a:lnTo>
                  <a:lnTo>
                    <a:pt x="1830513" y="1497946"/>
                  </a:lnTo>
                  <a:lnTo>
                    <a:pt x="1839398" y="1497311"/>
                  </a:lnTo>
                  <a:lnTo>
                    <a:pt x="1847648" y="1496040"/>
                  </a:lnTo>
                  <a:lnTo>
                    <a:pt x="1851456" y="1495086"/>
                  </a:lnTo>
                  <a:lnTo>
                    <a:pt x="1855264" y="1493815"/>
                  </a:lnTo>
                  <a:lnTo>
                    <a:pt x="1858754" y="1492862"/>
                  </a:lnTo>
                  <a:lnTo>
                    <a:pt x="1862245" y="1490956"/>
                  </a:lnTo>
                  <a:lnTo>
                    <a:pt x="1865418" y="1489367"/>
                  </a:lnTo>
                  <a:lnTo>
                    <a:pt x="1868591" y="1487460"/>
                  </a:lnTo>
                  <a:lnTo>
                    <a:pt x="1871764" y="1485554"/>
                  </a:lnTo>
                  <a:lnTo>
                    <a:pt x="1874620" y="1483330"/>
                  </a:lnTo>
                  <a:lnTo>
                    <a:pt x="1876841" y="1480788"/>
                  </a:lnTo>
                  <a:lnTo>
                    <a:pt x="1879380" y="1478564"/>
                  </a:lnTo>
                  <a:lnTo>
                    <a:pt x="1881918" y="1475704"/>
                  </a:lnTo>
                  <a:lnTo>
                    <a:pt x="1883822" y="1472527"/>
                  </a:lnTo>
                  <a:lnTo>
                    <a:pt x="1886044" y="1469667"/>
                  </a:lnTo>
                  <a:lnTo>
                    <a:pt x="1887947" y="1466172"/>
                  </a:lnTo>
                  <a:lnTo>
                    <a:pt x="1889534" y="1462677"/>
                  </a:lnTo>
                  <a:lnTo>
                    <a:pt x="1890803" y="1459181"/>
                  </a:lnTo>
                  <a:lnTo>
                    <a:pt x="1892707" y="1454097"/>
                  </a:lnTo>
                  <a:lnTo>
                    <a:pt x="1893976" y="1448696"/>
                  </a:lnTo>
                  <a:lnTo>
                    <a:pt x="1895246" y="1443930"/>
                  </a:lnTo>
                  <a:lnTo>
                    <a:pt x="1895563" y="1438846"/>
                  </a:lnTo>
                  <a:lnTo>
                    <a:pt x="1895880" y="1433444"/>
                  </a:lnTo>
                  <a:lnTo>
                    <a:pt x="1895563" y="1428360"/>
                  </a:lnTo>
                  <a:lnTo>
                    <a:pt x="1894611" y="1422959"/>
                  </a:lnTo>
                  <a:lnTo>
                    <a:pt x="1893342" y="1417875"/>
                  </a:lnTo>
                  <a:lnTo>
                    <a:pt x="1892073" y="1412791"/>
                  </a:lnTo>
                  <a:lnTo>
                    <a:pt x="1890169" y="1407707"/>
                  </a:lnTo>
                  <a:lnTo>
                    <a:pt x="1888582" y="1402941"/>
                  </a:lnTo>
                  <a:lnTo>
                    <a:pt x="1886361" y="1398492"/>
                  </a:lnTo>
                  <a:lnTo>
                    <a:pt x="1883822" y="1394044"/>
                  </a:lnTo>
                  <a:lnTo>
                    <a:pt x="1881601" y="1389913"/>
                  </a:lnTo>
                  <a:lnTo>
                    <a:pt x="1878745" y="1385783"/>
                  </a:lnTo>
                  <a:lnTo>
                    <a:pt x="1875572" y="1381652"/>
                  </a:lnTo>
                  <a:lnTo>
                    <a:pt x="1867956" y="1372755"/>
                  </a:lnTo>
                  <a:lnTo>
                    <a:pt x="1857168" y="1361317"/>
                  </a:lnTo>
                  <a:lnTo>
                    <a:pt x="1843205" y="1346700"/>
                  </a:lnTo>
                  <a:lnTo>
                    <a:pt x="1826388" y="1329542"/>
                  </a:lnTo>
                  <a:lnTo>
                    <a:pt x="1821310" y="1324141"/>
                  </a:lnTo>
                  <a:lnTo>
                    <a:pt x="1816551" y="1319374"/>
                  </a:lnTo>
                  <a:lnTo>
                    <a:pt x="1812743" y="1314608"/>
                  </a:lnTo>
                  <a:lnTo>
                    <a:pt x="1810204" y="1310160"/>
                  </a:lnTo>
                  <a:lnTo>
                    <a:pt x="1807348" y="1306029"/>
                  </a:lnTo>
                  <a:lnTo>
                    <a:pt x="1805444" y="1302534"/>
                  </a:lnTo>
                  <a:lnTo>
                    <a:pt x="1804492" y="1299039"/>
                  </a:lnTo>
                  <a:lnTo>
                    <a:pt x="1804175" y="1295861"/>
                  </a:lnTo>
                  <a:lnTo>
                    <a:pt x="1804175" y="1293320"/>
                  </a:lnTo>
                  <a:lnTo>
                    <a:pt x="1804492" y="1289824"/>
                  </a:lnTo>
                  <a:lnTo>
                    <a:pt x="1804810" y="1286329"/>
                  </a:lnTo>
                  <a:lnTo>
                    <a:pt x="1805762" y="1281881"/>
                  </a:lnTo>
                  <a:lnTo>
                    <a:pt x="1808618" y="1272984"/>
                  </a:lnTo>
                  <a:lnTo>
                    <a:pt x="1812426" y="1262498"/>
                  </a:lnTo>
                  <a:lnTo>
                    <a:pt x="1814647" y="1258686"/>
                  </a:lnTo>
                  <a:lnTo>
                    <a:pt x="1817185" y="1255508"/>
                  </a:lnTo>
                  <a:lnTo>
                    <a:pt x="1819724" y="1252966"/>
                  </a:lnTo>
                  <a:lnTo>
                    <a:pt x="1821310" y="1252013"/>
                  </a:lnTo>
                  <a:lnTo>
                    <a:pt x="1822897" y="1251377"/>
                  </a:lnTo>
                  <a:lnTo>
                    <a:pt x="1824801" y="1251060"/>
                  </a:lnTo>
                  <a:lnTo>
                    <a:pt x="1826388" y="1250742"/>
                  </a:lnTo>
                  <a:lnTo>
                    <a:pt x="1830195" y="1250106"/>
                  </a:lnTo>
                  <a:lnTo>
                    <a:pt x="1834320" y="1251377"/>
                  </a:lnTo>
                  <a:lnTo>
                    <a:pt x="1839080" y="1252648"/>
                  </a:lnTo>
                  <a:lnTo>
                    <a:pt x="1841936" y="1254237"/>
                  </a:lnTo>
                  <a:lnTo>
                    <a:pt x="1843840" y="1255190"/>
                  </a:lnTo>
                  <a:lnTo>
                    <a:pt x="1846061" y="1256461"/>
                  </a:lnTo>
                  <a:lnTo>
                    <a:pt x="1847648" y="1258368"/>
                  </a:lnTo>
                  <a:lnTo>
                    <a:pt x="1848917" y="1259639"/>
                  </a:lnTo>
                  <a:lnTo>
                    <a:pt x="1849869" y="1261545"/>
                  </a:lnTo>
                  <a:lnTo>
                    <a:pt x="1850504" y="1263134"/>
                  </a:lnTo>
                  <a:lnTo>
                    <a:pt x="1850821" y="1265040"/>
                  </a:lnTo>
                  <a:lnTo>
                    <a:pt x="1850504" y="1267265"/>
                  </a:lnTo>
                  <a:lnTo>
                    <a:pt x="1850186" y="1270124"/>
                  </a:lnTo>
                  <a:lnTo>
                    <a:pt x="1847965" y="1277432"/>
                  </a:lnTo>
                  <a:lnTo>
                    <a:pt x="1844792" y="1287282"/>
                  </a:lnTo>
                  <a:lnTo>
                    <a:pt x="1840032" y="1299039"/>
                  </a:lnTo>
                  <a:lnTo>
                    <a:pt x="1833369" y="1315562"/>
                  </a:lnTo>
                  <a:lnTo>
                    <a:pt x="1881918" y="1334944"/>
                  </a:lnTo>
                  <a:lnTo>
                    <a:pt x="1929834" y="1354008"/>
                  </a:lnTo>
                  <a:lnTo>
                    <a:pt x="1935228" y="1340981"/>
                  </a:lnTo>
                  <a:lnTo>
                    <a:pt x="1937132" y="1335262"/>
                  </a:lnTo>
                  <a:lnTo>
                    <a:pt x="1938718" y="1330178"/>
                  </a:lnTo>
                  <a:lnTo>
                    <a:pt x="1939988" y="1324776"/>
                  </a:lnTo>
                  <a:lnTo>
                    <a:pt x="1941257" y="1319692"/>
                  </a:lnTo>
                  <a:lnTo>
                    <a:pt x="1942209" y="1314926"/>
                  </a:lnTo>
                  <a:lnTo>
                    <a:pt x="1942526" y="1309842"/>
                  </a:lnTo>
                  <a:lnTo>
                    <a:pt x="1942844" y="1305076"/>
                  </a:lnTo>
                  <a:lnTo>
                    <a:pt x="1942526" y="1300628"/>
                  </a:lnTo>
                  <a:lnTo>
                    <a:pt x="1942209" y="1295861"/>
                  </a:lnTo>
                  <a:lnTo>
                    <a:pt x="1941574" y="1291413"/>
                  </a:lnTo>
                  <a:lnTo>
                    <a:pt x="1940305" y="1287282"/>
                  </a:lnTo>
                  <a:lnTo>
                    <a:pt x="1939036" y="1283152"/>
                  </a:lnTo>
                  <a:lnTo>
                    <a:pt x="1937132" y="1279021"/>
                  </a:lnTo>
                  <a:lnTo>
                    <a:pt x="1935545" y="1274890"/>
                  </a:lnTo>
                  <a:lnTo>
                    <a:pt x="1933007" y="1271078"/>
                  </a:lnTo>
                  <a:lnTo>
                    <a:pt x="1930786" y="1267265"/>
                  </a:lnTo>
                  <a:lnTo>
                    <a:pt x="1925074" y="1260274"/>
                  </a:lnTo>
                  <a:lnTo>
                    <a:pt x="1918727" y="1253602"/>
                  </a:lnTo>
                  <a:lnTo>
                    <a:pt x="1912064" y="1247565"/>
                  </a:lnTo>
                  <a:lnTo>
                    <a:pt x="1905083" y="1241210"/>
                  </a:lnTo>
                  <a:lnTo>
                    <a:pt x="1897467" y="1235490"/>
                  </a:lnTo>
                  <a:lnTo>
                    <a:pt x="1889534" y="1230089"/>
                  </a:lnTo>
                  <a:lnTo>
                    <a:pt x="1881284" y="1225005"/>
                  </a:lnTo>
                  <a:lnTo>
                    <a:pt x="1872082" y="1220556"/>
                  </a:lnTo>
                  <a:lnTo>
                    <a:pt x="1882553" y="1194819"/>
                  </a:lnTo>
                  <a:lnTo>
                    <a:pt x="1839398" y="1177026"/>
                  </a:lnTo>
                  <a:close/>
                  <a:moveTo>
                    <a:pt x="1952046" y="1106804"/>
                  </a:moveTo>
                  <a:lnTo>
                    <a:pt x="1958075" y="1113159"/>
                  </a:lnTo>
                  <a:lnTo>
                    <a:pt x="1964421" y="1119832"/>
                  </a:lnTo>
                  <a:lnTo>
                    <a:pt x="1970768" y="1126504"/>
                  </a:lnTo>
                  <a:lnTo>
                    <a:pt x="1976162" y="1133813"/>
                  </a:lnTo>
                  <a:lnTo>
                    <a:pt x="1981557" y="1141438"/>
                  </a:lnTo>
                  <a:lnTo>
                    <a:pt x="1986634" y="1149064"/>
                  </a:lnTo>
                  <a:lnTo>
                    <a:pt x="1991711" y="1157326"/>
                  </a:lnTo>
                  <a:lnTo>
                    <a:pt x="1996153" y="1165905"/>
                  </a:lnTo>
                  <a:lnTo>
                    <a:pt x="2000278" y="1174484"/>
                  </a:lnTo>
                  <a:lnTo>
                    <a:pt x="2004086" y="1183698"/>
                  </a:lnTo>
                  <a:lnTo>
                    <a:pt x="2007577" y="1192595"/>
                  </a:lnTo>
                  <a:lnTo>
                    <a:pt x="2010750" y="1202127"/>
                  </a:lnTo>
                  <a:lnTo>
                    <a:pt x="2013606" y="1211977"/>
                  </a:lnTo>
                  <a:lnTo>
                    <a:pt x="2016462" y="1221510"/>
                  </a:lnTo>
                  <a:lnTo>
                    <a:pt x="2018366" y="1231677"/>
                  </a:lnTo>
                  <a:lnTo>
                    <a:pt x="2020587" y="1242163"/>
                  </a:lnTo>
                  <a:lnTo>
                    <a:pt x="2021856" y="1252648"/>
                  </a:lnTo>
                  <a:lnTo>
                    <a:pt x="2023443" y="1263134"/>
                  </a:lnTo>
                  <a:lnTo>
                    <a:pt x="2024077" y="1273937"/>
                  </a:lnTo>
                  <a:lnTo>
                    <a:pt x="2024395" y="1285058"/>
                  </a:lnTo>
                  <a:lnTo>
                    <a:pt x="2024712" y="1295861"/>
                  </a:lnTo>
                  <a:lnTo>
                    <a:pt x="2024395" y="1306982"/>
                  </a:lnTo>
                  <a:lnTo>
                    <a:pt x="2024077" y="1318739"/>
                  </a:lnTo>
                  <a:lnTo>
                    <a:pt x="2023125" y="1329860"/>
                  </a:lnTo>
                  <a:lnTo>
                    <a:pt x="2021539" y="1341299"/>
                  </a:lnTo>
                  <a:lnTo>
                    <a:pt x="2019952" y="1352737"/>
                  </a:lnTo>
                  <a:lnTo>
                    <a:pt x="2018048" y="1364494"/>
                  </a:lnTo>
                  <a:lnTo>
                    <a:pt x="2015827" y="1375933"/>
                  </a:lnTo>
                  <a:lnTo>
                    <a:pt x="2012654" y="1387371"/>
                  </a:lnTo>
                  <a:lnTo>
                    <a:pt x="2009481" y="1399128"/>
                  </a:lnTo>
                  <a:lnTo>
                    <a:pt x="2005990" y="1410884"/>
                  </a:lnTo>
                  <a:lnTo>
                    <a:pt x="2001865" y="1422323"/>
                  </a:lnTo>
                  <a:lnTo>
                    <a:pt x="1998057" y="1432809"/>
                  </a:lnTo>
                  <a:lnTo>
                    <a:pt x="1993615" y="1442976"/>
                  </a:lnTo>
                  <a:lnTo>
                    <a:pt x="1989172" y="1452509"/>
                  </a:lnTo>
                  <a:lnTo>
                    <a:pt x="1984412" y="1462359"/>
                  </a:lnTo>
                  <a:lnTo>
                    <a:pt x="1979018" y="1472209"/>
                  </a:lnTo>
                  <a:lnTo>
                    <a:pt x="1973941" y="1481106"/>
                  </a:lnTo>
                  <a:lnTo>
                    <a:pt x="1967912" y="1490638"/>
                  </a:lnTo>
                  <a:lnTo>
                    <a:pt x="1961883" y="1499852"/>
                  </a:lnTo>
                  <a:lnTo>
                    <a:pt x="1955854" y="1508432"/>
                  </a:lnTo>
                  <a:lnTo>
                    <a:pt x="1949507" y="1517011"/>
                  </a:lnTo>
                  <a:lnTo>
                    <a:pt x="1942526" y="1525272"/>
                  </a:lnTo>
                  <a:lnTo>
                    <a:pt x="1935545" y="1533215"/>
                  </a:lnTo>
                  <a:lnTo>
                    <a:pt x="1928247" y="1540841"/>
                  </a:lnTo>
                  <a:lnTo>
                    <a:pt x="1920631" y="1548149"/>
                  </a:lnTo>
                  <a:lnTo>
                    <a:pt x="1912381" y="1555457"/>
                  </a:lnTo>
                  <a:lnTo>
                    <a:pt x="1904448" y="1562130"/>
                  </a:lnTo>
                  <a:lnTo>
                    <a:pt x="1896198" y="1568803"/>
                  </a:lnTo>
                  <a:lnTo>
                    <a:pt x="1887947" y="1575158"/>
                  </a:lnTo>
                  <a:lnTo>
                    <a:pt x="1878745" y="1581195"/>
                  </a:lnTo>
                  <a:lnTo>
                    <a:pt x="1870178" y="1586279"/>
                  </a:lnTo>
                  <a:lnTo>
                    <a:pt x="1860658" y="1591680"/>
                  </a:lnTo>
                  <a:lnTo>
                    <a:pt x="1851138" y="1596129"/>
                  </a:lnTo>
                  <a:lnTo>
                    <a:pt x="1841302" y="1600577"/>
                  </a:lnTo>
                  <a:lnTo>
                    <a:pt x="1831782" y="1604390"/>
                  </a:lnTo>
                  <a:lnTo>
                    <a:pt x="1821628" y="1607885"/>
                  </a:lnTo>
                  <a:lnTo>
                    <a:pt x="1811474" y="1611063"/>
                  </a:lnTo>
                  <a:lnTo>
                    <a:pt x="1801002" y="1613922"/>
                  </a:lnTo>
                  <a:lnTo>
                    <a:pt x="1790213" y="1615829"/>
                  </a:lnTo>
                  <a:lnTo>
                    <a:pt x="1779742" y="1617735"/>
                  </a:lnTo>
                  <a:lnTo>
                    <a:pt x="1768636" y="1618688"/>
                  </a:lnTo>
                  <a:lnTo>
                    <a:pt x="1757529" y="1619324"/>
                  </a:lnTo>
                  <a:lnTo>
                    <a:pt x="1746423" y="1619642"/>
                  </a:lnTo>
                  <a:lnTo>
                    <a:pt x="1807666" y="1643472"/>
                  </a:lnTo>
                  <a:lnTo>
                    <a:pt x="1869226" y="1666668"/>
                  </a:lnTo>
                  <a:lnTo>
                    <a:pt x="1931103" y="1689227"/>
                  </a:lnTo>
                  <a:lnTo>
                    <a:pt x="1992663" y="1711469"/>
                  </a:lnTo>
                  <a:lnTo>
                    <a:pt x="2054857" y="1733076"/>
                  </a:lnTo>
                  <a:lnTo>
                    <a:pt x="2116734" y="1754047"/>
                  </a:lnTo>
                  <a:lnTo>
                    <a:pt x="2179246" y="1775018"/>
                  </a:lnTo>
                  <a:lnTo>
                    <a:pt x="2241758" y="1795353"/>
                  </a:lnTo>
                  <a:lnTo>
                    <a:pt x="2243345" y="1789952"/>
                  </a:lnTo>
                  <a:lnTo>
                    <a:pt x="2244614" y="1785503"/>
                  </a:lnTo>
                  <a:lnTo>
                    <a:pt x="2246518" y="1781373"/>
                  </a:lnTo>
                  <a:lnTo>
                    <a:pt x="2248422" y="1777242"/>
                  </a:lnTo>
                  <a:lnTo>
                    <a:pt x="2250643" y="1773429"/>
                  </a:lnTo>
                  <a:lnTo>
                    <a:pt x="2252547" y="1769616"/>
                  </a:lnTo>
                  <a:lnTo>
                    <a:pt x="2255086" y="1766121"/>
                  </a:lnTo>
                  <a:lnTo>
                    <a:pt x="2257941" y="1762626"/>
                  </a:lnTo>
                  <a:lnTo>
                    <a:pt x="2260797" y="1759131"/>
                  </a:lnTo>
                  <a:lnTo>
                    <a:pt x="2263970" y="1755953"/>
                  </a:lnTo>
                  <a:lnTo>
                    <a:pt x="2266826" y="1752776"/>
                  </a:lnTo>
                  <a:lnTo>
                    <a:pt x="2270317" y="1749916"/>
                  </a:lnTo>
                  <a:lnTo>
                    <a:pt x="2273807" y="1747057"/>
                  </a:lnTo>
                  <a:lnTo>
                    <a:pt x="2277298" y="1744832"/>
                  </a:lnTo>
                  <a:lnTo>
                    <a:pt x="2281106" y="1742290"/>
                  </a:lnTo>
                  <a:lnTo>
                    <a:pt x="2285231" y="1740066"/>
                  </a:lnTo>
                  <a:lnTo>
                    <a:pt x="2289356" y="1738160"/>
                  </a:lnTo>
                  <a:lnTo>
                    <a:pt x="2293481" y="1736253"/>
                  </a:lnTo>
                  <a:lnTo>
                    <a:pt x="2297606" y="1734665"/>
                  </a:lnTo>
                  <a:lnTo>
                    <a:pt x="2301731" y="1733076"/>
                  </a:lnTo>
                  <a:lnTo>
                    <a:pt x="2306491" y="1731805"/>
                  </a:lnTo>
                  <a:lnTo>
                    <a:pt x="2310934" y="1730852"/>
                  </a:lnTo>
                  <a:lnTo>
                    <a:pt x="2315376" y="1730216"/>
                  </a:lnTo>
                  <a:lnTo>
                    <a:pt x="2319819" y="1729263"/>
                  </a:lnTo>
                  <a:lnTo>
                    <a:pt x="2324578" y="1728627"/>
                  </a:lnTo>
                  <a:lnTo>
                    <a:pt x="2329338" y="1728627"/>
                  </a:lnTo>
                  <a:lnTo>
                    <a:pt x="2334098" y="1728310"/>
                  </a:lnTo>
                  <a:lnTo>
                    <a:pt x="2339175" y="1728627"/>
                  </a:lnTo>
                  <a:lnTo>
                    <a:pt x="2343618" y="1728945"/>
                  </a:lnTo>
                  <a:lnTo>
                    <a:pt x="2348377" y="1729581"/>
                  </a:lnTo>
                  <a:lnTo>
                    <a:pt x="2353454" y="1730534"/>
                  </a:lnTo>
                  <a:lnTo>
                    <a:pt x="2358214" y="1731487"/>
                  </a:lnTo>
                  <a:lnTo>
                    <a:pt x="2363291" y="1732758"/>
                  </a:lnTo>
                  <a:lnTo>
                    <a:pt x="2369003" y="1734982"/>
                  </a:lnTo>
                  <a:lnTo>
                    <a:pt x="2471180" y="1380699"/>
                  </a:lnTo>
                  <a:lnTo>
                    <a:pt x="2465468" y="1379428"/>
                  </a:lnTo>
                  <a:lnTo>
                    <a:pt x="2461026" y="1377839"/>
                  </a:lnTo>
                  <a:lnTo>
                    <a:pt x="2456583" y="1376250"/>
                  </a:lnTo>
                  <a:lnTo>
                    <a:pt x="2452458" y="1374344"/>
                  </a:lnTo>
                  <a:lnTo>
                    <a:pt x="2448333" y="1372438"/>
                  </a:lnTo>
                  <a:lnTo>
                    <a:pt x="2444208" y="1370213"/>
                  </a:lnTo>
                  <a:lnTo>
                    <a:pt x="2440400" y="1367989"/>
                  </a:lnTo>
                  <a:lnTo>
                    <a:pt x="2436592" y="1365447"/>
                  </a:lnTo>
                  <a:lnTo>
                    <a:pt x="2433102" y="1362587"/>
                  </a:lnTo>
                  <a:lnTo>
                    <a:pt x="2429611" y="1359728"/>
                  </a:lnTo>
                  <a:lnTo>
                    <a:pt x="2426438" y="1356550"/>
                  </a:lnTo>
                  <a:lnTo>
                    <a:pt x="2423582" y="1353691"/>
                  </a:lnTo>
                  <a:lnTo>
                    <a:pt x="2420726" y="1350513"/>
                  </a:lnTo>
                  <a:lnTo>
                    <a:pt x="2417870" y="1347018"/>
                  </a:lnTo>
                  <a:lnTo>
                    <a:pt x="2415332" y="1343523"/>
                  </a:lnTo>
                  <a:lnTo>
                    <a:pt x="2413110" y="1339710"/>
                  </a:lnTo>
                  <a:lnTo>
                    <a:pt x="2410889" y="1336215"/>
                  </a:lnTo>
                  <a:lnTo>
                    <a:pt x="2408668" y="1332402"/>
                  </a:lnTo>
                  <a:lnTo>
                    <a:pt x="2407081" y="1327954"/>
                  </a:lnTo>
                  <a:lnTo>
                    <a:pt x="2405177" y="1324141"/>
                  </a:lnTo>
                  <a:lnTo>
                    <a:pt x="2403908" y="1320010"/>
                  </a:lnTo>
                  <a:lnTo>
                    <a:pt x="2402639" y="1315879"/>
                  </a:lnTo>
                  <a:lnTo>
                    <a:pt x="2401370" y="1311749"/>
                  </a:lnTo>
                  <a:lnTo>
                    <a:pt x="2400735" y="1307618"/>
                  </a:lnTo>
                  <a:lnTo>
                    <a:pt x="2400100" y="1303170"/>
                  </a:lnTo>
                  <a:lnTo>
                    <a:pt x="2399783" y="1298721"/>
                  </a:lnTo>
                  <a:lnTo>
                    <a:pt x="2399783" y="1294590"/>
                  </a:lnTo>
                  <a:lnTo>
                    <a:pt x="2399783" y="1290142"/>
                  </a:lnTo>
                  <a:lnTo>
                    <a:pt x="2400100" y="1285376"/>
                  </a:lnTo>
                  <a:lnTo>
                    <a:pt x="2400418" y="1281245"/>
                  </a:lnTo>
                  <a:lnTo>
                    <a:pt x="2401052" y="1276797"/>
                  </a:lnTo>
                  <a:lnTo>
                    <a:pt x="2402322" y="1272348"/>
                  </a:lnTo>
                  <a:lnTo>
                    <a:pt x="2403591" y="1267900"/>
                  </a:lnTo>
                  <a:lnTo>
                    <a:pt x="2403908" y="1266947"/>
                  </a:lnTo>
                  <a:lnTo>
                    <a:pt x="2346473" y="1248835"/>
                  </a:lnTo>
                  <a:lnTo>
                    <a:pt x="2289673" y="1230406"/>
                  </a:lnTo>
                  <a:lnTo>
                    <a:pt x="2232873" y="1211660"/>
                  </a:lnTo>
                  <a:lnTo>
                    <a:pt x="2176073" y="1191642"/>
                  </a:lnTo>
                  <a:lnTo>
                    <a:pt x="2119590" y="1171306"/>
                  </a:lnTo>
                  <a:lnTo>
                    <a:pt x="2063425" y="1150335"/>
                  </a:lnTo>
                  <a:lnTo>
                    <a:pt x="2007577" y="1128729"/>
                  </a:lnTo>
                  <a:lnTo>
                    <a:pt x="1952046" y="1106804"/>
                  </a:lnTo>
                  <a:close/>
                  <a:moveTo>
                    <a:pt x="1413556" y="857694"/>
                  </a:moveTo>
                  <a:lnTo>
                    <a:pt x="1413238" y="858329"/>
                  </a:lnTo>
                  <a:lnTo>
                    <a:pt x="1411017" y="862460"/>
                  </a:lnTo>
                  <a:lnTo>
                    <a:pt x="1408478" y="866273"/>
                  </a:lnTo>
                  <a:lnTo>
                    <a:pt x="1405940" y="869768"/>
                  </a:lnTo>
                  <a:lnTo>
                    <a:pt x="1403401" y="873263"/>
                  </a:lnTo>
                  <a:lnTo>
                    <a:pt x="1400228" y="876758"/>
                  </a:lnTo>
                  <a:lnTo>
                    <a:pt x="1397055" y="879936"/>
                  </a:lnTo>
                  <a:lnTo>
                    <a:pt x="1393882" y="882796"/>
                  </a:lnTo>
                  <a:lnTo>
                    <a:pt x="1390709" y="885655"/>
                  </a:lnTo>
                  <a:lnTo>
                    <a:pt x="1387218" y="888515"/>
                  </a:lnTo>
                  <a:lnTo>
                    <a:pt x="1383410" y="890739"/>
                  </a:lnTo>
                  <a:lnTo>
                    <a:pt x="1379920" y="892963"/>
                  </a:lnTo>
                  <a:lnTo>
                    <a:pt x="1376112" y="894870"/>
                  </a:lnTo>
                  <a:lnTo>
                    <a:pt x="1372304" y="897094"/>
                  </a:lnTo>
                  <a:lnTo>
                    <a:pt x="1368179" y="899000"/>
                  </a:lnTo>
                  <a:lnTo>
                    <a:pt x="1364371" y="900271"/>
                  </a:lnTo>
                  <a:lnTo>
                    <a:pt x="1360246" y="901542"/>
                  </a:lnTo>
                  <a:lnTo>
                    <a:pt x="1351361" y="903449"/>
                  </a:lnTo>
                  <a:lnTo>
                    <a:pt x="1347236" y="904084"/>
                  </a:lnTo>
                  <a:lnTo>
                    <a:pt x="1343111" y="904720"/>
                  </a:lnTo>
                  <a:lnTo>
                    <a:pt x="1338668" y="905038"/>
                  </a:lnTo>
                  <a:lnTo>
                    <a:pt x="1333908" y="905038"/>
                  </a:lnTo>
                  <a:lnTo>
                    <a:pt x="1329783" y="904720"/>
                  </a:lnTo>
                  <a:lnTo>
                    <a:pt x="1325341" y="904402"/>
                  </a:lnTo>
                  <a:lnTo>
                    <a:pt x="1320898" y="904084"/>
                  </a:lnTo>
                  <a:lnTo>
                    <a:pt x="1316456" y="903131"/>
                  </a:lnTo>
                  <a:lnTo>
                    <a:pt x="1312013" y="901860"/>
                  </a:lnTo>
                  <a:lnTo>
                    <a:pt x="1307571" y="900907"/>
                  </a:lnTo>
                  <a:lnTo>
                    <a:pt x="1303446" y="899636"/>
                  </a:lnTo>
                  <a:lnTo>
                    <a:pt x="1299321" y="897729"/>
                  </a:lnTo>
                  <a:lnTo>
                    <a:pt x="1294561" y="895823"/>
                  </a:lnTo>
                  <a:lnTo>
                    <a:pt x="1290436" y="893599"/>
                  </a:lnTo>
                  <a:lnTo>
                    <a:pt x="1289801" y="892963"/>
                  </a:lnTo>
                  <a:lnTo>
                    <a:pt x="1113054" y="1215790"/>
                  </a:lnTo>
                  <a:lnTo>
                    <a:pt x="1114006" y="1216426"/>
                  </a:lnTo>
                  <a:lnTo>
                    <a:pt x="1118131" y="1218968"/>
                  </a:lnTo>
                  <a:lnTo>
                    <a:pt x="1122891" y="1221510"/>
                  </a:lnTo>
                  <a:lnTo>
                    <a:pt x="1126699" y="1224369"/>
                  </a:lnTo>
                  <a:lnTo>
                    <a:pt x="1130507" y="1227547"/>
                  </a:lnTo>
                  <a:lnTo>
                    <a:pt x="1134315" y="1230724"/>
                  </a:lnTo>
                  <a:lnTo>
                    <a:pt x="1137805" y="1233902"/>
                  </a:lnTo>
                  <a:lnTo>
                    <a:pt x="1141296" y="1237397"/>
                  </a:lnTo>
                  <a:lnTo>
                    <a:pt x="1144469" y="1240892"/>
                  </a:lnTo>
                  <a:lnTo>
                    <a:pt x="1147325" y="1244387"/>
                  </a:lnTo>
                  <a:lnTo>
                    <a:pt x="1149863" y="1248200"/>
                  </a:lnTo>
                  <a:lnTo>
                    <a:pt x="1152719" y="1252013"/>
                  </a:lnTo>
                  <a:lnTo>
                    <a:pt x="1155258" y="1255826"/>
                  </a:lnTo>
                  <a:lnTo>
                    <a:pt x="1157479" y="1259957"/>
                  </a:lnTo>
                  <a:lnTo>
                    <a:pt x="1159383" y="1264087"/>
                  </a:lnTo>
                  <a:lnTo>
                    <a:pt x="1161287" y="1268536"/>
                  </a:lnTo>
                  <a:lnTo>
                    <a:pt x="1162873" y="1272666"/>
                  </a:lnTo>
                  <a:lnTo>
                    <a:pt x="1164143" y="1276797"/>
                  </a:lnTo>
                  <a:lnTo>
                    <a:pt x="1165412" y="1280928"/>
                  </a:lnTo>
                  <a:lnTo>
                    <a:pt x="1166364" y="1285376"/>
                  </a:lnTo>
                  <a:lnTo>
                    <a:pt x="1167316" y="1289824"/>
                  </a:lnTo>
                  <a:lnTo>
                    <a:pt x="1167633" y="1294273"/>
                  </a:lnTo>
                  <a:lnTo>
                    <a:pt x="1168268" y="1298403"/>
                  </a:lnTo>
                  <a:lnTo>
                    <a:pt x="1168585" y="1302852"/>
                  </a:lnTo>
                  <a:lnTo>
                    <a:pt x="1168268" y="1307618"/>
                  </a:lnTo>
                  <a:lnTo>
                    <a:pt x="1167633" y="1311749"/>
                  </a:lnTo>
                  <a:lnTo>
                    <a:pt x="1167316" y="1316197"/>
                  </a:lnTo>
                  <a:lnTo>
                    <a:pt x="1166364" y="1320328"/>
                  </a:lnTo>
                  <a:lnTo>
                    <a:pt x="1165412" y="1324776"/>
                  </a:lnTo>
                  <a:lnTo>
                    <a:pt x="1164143" y="1329224"/>
                  </a:lnTo>
                  <a:lnTo>
                    <a:pt x="1162556" y="1333355"/>
                  </a:lnTo>
                  <a:lnTo>
                    <a:pt x="1160652" y="1337486"/>
                  </a:lnTo>
                  <a:lnTo>
                    <a:pt x="1159066" y="1341616"/>
                  </a:lnTo>
                  <a:lnTo>
                    <a:pt x="1155892" y="1346700"/>
                  </a:lnTo>
                  <a:lnTo>
                    <a:pt x="1215231" y="1376568"/>
                  </a:lnTo>
                  <a:lnTo>
                    <a:pt x="1274887" y="1406118"/>
                  </a:lnTo>
                  <a:lnTo>
                    <a:pt x="1334226" y="1435351"/>
                  </a:lnTo>
                  <a:lnTo>
                    <a:pt x="1393882" y="1464265"/>
                  </a:lnTo>
                  <a:lnTo>
                    <a:pt x="1453855" y="1492227"/>
                  </a:lnTo>
                  <a:lnTo>
                    <a:pt x="1514146" y="1519870"/>
                  </a:lnTo>
                  <a:lnTo>
                    <a:pt x="1574754" y="1547196"/>
                  </a:lnTo>
                  <a:lnTo>
                    <a:pt x="1635679" y="1574204"/>
                  </a:lnTo>
                  <a:lnTo>
                    <a:pt x="1627746" y="1565943"/>
                  </a:lnTo>
                  <a:lnTo>
                    <a:pt x="1620448" y="1557682"/>
                  </a:lnTo>
                  <a:lnTo>
                    <a:pt x="1613466" y="1549103"/>
                  </a:lnTo>
                  <a:lnTo>
                    <a:pt x="1607120" y="1540206"/>
                  </a:lnTo>
                  <a:lnTo>
                    <a:pt x="1601091" y="1531309"/>
                  </a:lnTo>
                  <a:lnTo>
                    <a:pt x="1595379" y="1522094"/>
                  </a:lnTo>
                  <a:lnTo>
                    <a:pt x="1590620" y="1512562"/>
                  </a:lnTo>
                  <a:lnTo>
                    <a:pt x="1585542" y="1503030"/>
                  </a:lnTo>
                  <a:lnTo>
                    <a:pt x="1581417" y="1493180"/>
                  </a:lnTo>
                  <a:lnTo>
                    <a:pt x="1577609" y="1483330"/>
                  </a:lnTo>
                  <a:lnTo>
                    <a:pt x="1574436" y="1473162"/>
                  </a:lnTo>
                  <a:lnTo>
                    <a:pt x="1571263" y="1462994"/>
                  </a:lnTo>
                  <a:lnTo>
                    <a:pt x="1569042" y="1453144"/>
                  </a:lnTo>
                  <a:lnTo>
                    <a:pt x="1566821" y="1442659"/>
                  </a:lnTo>
                  <a:lnTo>
                    <a:pt x="1565234" y="1432173"/>
                  </a:lnTo>
                  <a:lnTo>
                    <a:pt x="1563647" y="1421688"/>
                  </a:lnTo>
                  <a:lnTo>
                    <a:pt x="1563013" y="1411202"/>
                  </a:lnTo>
                  <a:lnTo>
                    <a:pt x="1562378" y="1400717"/>
                  </a:lnTo>
                  <a:lnTo>
                    <a:pt x="1562378" y="1389913"/>
                  </a:lnTo>
                  <a:lnTo>
                    <a:pt x="1562378" y="1379110"/>
                  </a:lnTo>
                  <a:lnTo>
                    <a:pt x="1563013" y="1368625"/>
                  </a:lnTo>
                  <a:lnTo>
                    <a:pt x="1563965" y="1357821"/>
                  </a:lnTo>
                  <a:lnTo>
                    <a:pt x="1565551" y="1347336"/>
                  </a:lnTo>
                  <a:lnTo>
                    <a:pt x="1567138" y="1336533"/>
                  </a:lnTo>
                  <a:lnTo>
                    <a:pt x="1569359" y="1326047"/>
                  </a:lnTo>
                  <a:lnTo>
                    <a:pt x="1571580" y="1315562"/>
                  </a:lnTo>
                  <a:lnTo>
                    <a:pt x="1574436" y="1305076"/>
                  </a:lnTo>
                  <a:lnTo>
                    <a:pt x="1577609" y="1294590"/>
                  </a:lnTo>
                  <a:lnTo>
                    <a:pt x="1581100" y="1284105"/>
                  </a:lnTo>
                  <a:lnTo>
                    <a:pt x="1584908" y="1273937"/>
                  </a:lnTo>
                  <a:lnTo>
                    <a:pt x="1588716" y="1263769"/>
                  </a:lnTo>
                  <a:lnTo>
                    <a:pt x="1593158" y="1253602"/>
                  </a:lnTo>
                  <a:lnTo>
                    <a:pt x="1598552" y="1242481"/>
                  </a:lnTo>
                  <a:lnTo>
                    <a:pt x="1604582" y="1231677"/>
                  </a:lnTo>
                  <a:lnTo>
                    <a:pt x="1610293" y="1221192"/>
                  </a:lnTo>
                  <a:lnTo>
                    <a:pt x="1616322" y="1211024"/>
                  </a:lnTo>
                  <a:lnTo>
                    <a:pt x="1622986" y="1201174"/>
                  </a:lnTo>
                  <a:lnTo>
                    <a:pt x="1629650" y="1191642"/>
                  </a:lnTo>
                  <a:lnTo>
                    <a:pt x="1636631" y="1182109"/>
                  </a:lnTo>
                  <a:lnTo>
                    <a:pt x="1643612" y="1173213"/>
                  </a:lnTo>
                  <a:lnTo>
                    <a:pt x="1650910" y="1164316"/>
                  </a:lnTo>
                  <a:lnTo>
                    <a:pt x="1658526" y="1156055"/>
                  </a:lnTo>
                  <a:lnTo>
                    <a:pt x="1666141" y="1148111"/>
                  </a:lnTo>
                  <a:lnTo>
                    <a:pt x="1673757" y="1140485"/>
                  </a:lnTo>
                  <a:lnTo>
                    <a:pt x="1682325" y="1132859"/>
                  </a:lnTo>
                  <a:lnTo>
                    <a:pt x="1690258" y="1125551"/>
                  </a:lnTo>
                  <a:lnTo>
                    <a:pt x="1698508" y="1119196"/>
                  </a:lnTo>
                  <a:lnTo>
                    <a:pt x="1707076" y="1112841"/>
                  </a:lnTo>
                  <a:lnTo>
                    <a:pt x="1715643" y="1106804"/>
                  </a:lnTo>
                  <a:lnTo>
                    <a:pt x="1724211" y="1101403"/>
                  </a:lnTo>
                  <a:lnTo>
                    <a:pt x="1733096" y="1096001"/>
                  </a:lnTo>
                  <a:lnTo>
                    <a:pt x="1741981" y="1091235"/>
                  </a:lnTo>
                  <a:lnTo>
                    <a:pt x="1750866" y="1086469"/>
                  </a:lnTo>
                  <a:lnTo>
                    <a:pt x="1759751" y="1082656"/>
                  </a:lnTo>
                  <a:lnTo>
                    <a:pt x="1768953" y="1078843"/>
                  </a:lnTo>
                  <a:lnTo>
                    <a:pt x="1778155" y="1075666"/>
                  </a:lnTo>
                  <a:lnTo>
                    <a:pt x="1787357" y="1073124"/>
                  </a:lnTo>
                  <a:lnTo>
                    <a:pt x="1796560" y="1070582"/>
                  </a:lnTo>
                  <a:lnTo>
                    <a:pt x="1805444" y="1068357"/>
                  </a:lnTo>
                  <a:lnTo>
                    <a:pt x="1814647" y="1067086"/>
                  </a:lnTo>
                  <a:lnTo>
                    <a:pt x="1824166" y="1066133"/>
                  </a:lnTo>
                  <a:lnTo>
                    <a:pt x="1833051" y="1065180"/>
                  </a:lnTo>
                  <a:lnTo>
                    <a:pt x="1842254" y="1064862"/>
                  </a:lnTo>
                  <a:lnTo>
                    <a:pt x="1850821" y="1065180"/>
                  </a:lnTo>
                  <a:lnTo>
                    <a:pt x="1795290" y="1041349"/>
                  </a:lnTo>
                  <a:lnTo>
                    <a:pt x="1740077" y="1016883"/>
                  </a:lnTo>
                  <a:lnTo>
                    <a:pt x="1684863" y="991781"/>
                  </a:lnTo>
                  <a:lnTo>
                    <a:pt x="1630284" y="966044"/>
                  </a:lnTo>
                  <a:lnTo>
                    <a:pt x="1575388" y="939672"/>
                  </a:lnTo>
                  <a:lnTo>
                    <a:pt x="1521127" y="912663"/>
                  </a:lnTo>
                  <a:lnTo>
                    <a:pt x="1467182" y="885655"/>
                  </a:lnTo>
                  <a:lnTo>
                    <a:pt x="1413556" y="857694"/>
                  </a:lnTo>
                  <a:close/>
                  <a:moveTo>
                    <a:pt x="1297417" y="692150"/>
                  </a:moveTo>
                  <a:lnTo>
                    <a:pt x="1336764" y="713756"/>
                  </a:lnTo>
                  <a:lnTo>
                    <a:pt x="1376112" y="734727"/>
                  </a:lnTo>
                  <a:lnTo>
                    <a:pt x="1415459" y="755698"/>
                  </a:lnTo>
                  <a:lnTo>
                    <a:pt x="1454807" y="776352"/>
                  </a:lnTo>
                  <a:lnTo>
                    <a:pt x="1494789" y="796687"/>
                  </a:lnTo>
                  <a:lnTo>
                    <a:pt x="1534454" y="816387"/>
                  </a:lnTo>
                  <a:lnTo>
                    <a:pt x="1574119" y="836405"/>
                  </a:lnTo>
                  <a:lnTo>
                    <a:pt x="1613784" y="855470"/>
                  </a:lnTo>
                  <a:lnTo>
                    <a:pt x="1654083" y="874852"/>
                  </a:lnTo>
                  <a:lnTo>
                    <a:pt x="1694066" y="893599"/>
                  </a:lnTo>
                  <a:lnTo>
                    <a:pt x="1734048" y="912028"/>
                  </a:lnTo>
                  <a:lnTo>
                    <a:pt x="1774664" y="930139"/>
                  </a:lnTo>
                  <a:lnTo>
                    <a:pt x="1814964" y="947933"/>
                  </a:lnTo>
                  <a:lnTo>
                    <a:pt x="1855264" y="965409"/>
                  </a:lnTo>
                  <a:lnTo>
                    <a:pt x="1896198" y="982885"/>
                  </a:lnTo>
                  <a:lnTo>
                    <a:pt x="1936815" y="999725"/>
                  </a:lnTo>
                  <a:lnTo>
                    <a:pt x="1977749" y="1016565"/>
                  </a:lnTo>
                  <a:lnTo>
                    <a:pt x="2018683" y="1032770"/>
                  </a:lnTo>
                  <a:lnTo>
                    <a:pt x="2059934" y="1049293"/>
                  </a:lnTo>
                  <a:lnTo>
                    <a:pt x="2101186" y="1064862"/>
                  </a:lnTo>
                  <a:lnTo>
                    <a:pt x="2142437" y="1080749"/>
                  </a:lnTo>
                  <a:lnTo>
                    <a:pt x="2184006" y="1095683"/>
                  </a:lnTo>
                  <a:lnTo>
                    <a:pt x="2225575" y="1110617"/>
                  </a:lnTo>
                  <a:lnTo>
                    <a:pt x="2267461" y="1125233"/>
                  </a:lnTo>
                  <a:lnTo>
                    <a:pt x="2309347" y="1139850"/>
                  </a:lnTo>
                  <a:lnTo>
                    <a:pt x="2351233" y="1153830"/>
                  </a:lnTo>
                  <a:lnTo>
                    <a:pt x="2393437" y="1167811"/>
                  </a:lnTo>
                  <a:lnTo>
                    <a:pt x="2435957" y="1181474"/>
                  </a:lnTo>
                  <a:lnTo>
                    <a:pt x="2478478" y="1194819"/>
                  </a:lnTo>
                  <a:lnTo>
                    <a:pt x="2520999" y="1207529"/>
                  </a:lnTo>
                  <a:lnTo>
                    <a:pt x="2563837" y="1220556"/>
                  </a:lnTo>
                  <a:lnTo>
                    <a:pt x="2606675" y="1233266"/>
                  </a:lnTo>
                  <a:lnTo>
                    <a:pt x="2415332" y="1938338"/>
                  </a:lnTo>
                  <a:lnTo>
                    <a:pt x="2366782" y="1924357"/>
                  </a:lnTo>
                  <a:lnTo>
                    <a:pt x="2318549" y="1910059"/>
                  </a:lnTo>
                  <a:lnTo>
                    <a:pt x="2270317" y="1895443"/>
                  </a:lnTo>
                  <a:lnTo>
                    <a:pt x="2222402" y="1880509"/>
                  </a:lnTo>
                  <a:lnTo>
                    <a:pt x="2174486" y="1865257"/>
                  </a:lnTo>
                  <a:lnTo>
                    <a:pt x="2126889" y="1849370"/>
                  </a:lnTo>
                  <a:lnTo>
                    <a:pt x="2079608" y="1833800"/>
                  </a:lnTo>
                  <a:lnTo>
                    <a:pt x="2032010" y="1817278"/>
                  </a:lnTo>
                  <a:lnTo>
                    <a:pt x="1984730" y="1800755"/>
                  </a:lnTo>
                  <a:lnTo>
                    <a:pt x="1937766" y="1783915"/>
                  </a:lnTo>
                  <a:lnTo>
                    <a:pt x="1890803" y="1766757"/>
                  </a:lnTo>
                  <a:lnTo>
                    <a:pt x="1844157" y="1749281"/>
                  </a:lnTo>
                  <a:lnTo>
                    <a:pt x="1797512" y="1731169"/>
                  </a:lnTo>
                  <a:lnTo>
                    <a:pt x="1751183" y="1713058"/>
                  </a:lnTo>
                  <a:lnTo>
                    <a:pt x="1704854" y="1694629"/>
                  </a:lnTo>
                  <a:lnTo>
                    <a:pt x="1658526" y="1675564"/>
                  </a:lnTo>
                  <a:lnTo>
                    <a:pt x="1612514" y="1656500"/>
                  </a:lnTo>
                  <a:lnTo>
                    <a:pt x="1566503" y="1636800"/>
                  </a:lnTo>
                  <a:lnTo>
                    <a:pt x="1520809" y="1617100"/>
                  </a:lnTo>
                  <a:lnTo>
                    <a:pt x="1475115" y="1596764"/>
                  </a:lnTo>
                  <a:lnTo>
                    <a:pt x="1429739" y="1576111"/>
                  </a:lnTo>
                  <a:lnTo>
                    <a:pt x="1384045" y="1555140"/>
                  </a:lnTo>
                  <a:lnTo>
                    <a:pt x="1338986" y="1534169"/>
                  </a:lnTo>
                  <a:lnTo>
                    <a:pt x="1293926" y="1512562"/>
                  </a:lnTo>
                  <a:lnTo>
                    <a:pt x="1248867" y="1490638"/>
                  </a:lnTo>
                  <a:lnTo>
                    <a:pt x="1204125" y="1468396"/>
                  </a:lnTo>
                  <a:lnTo>
                    <a:pt x="1159066" y="1446154"/>
                  </a:lnTo>
                  <a:lnTo>
                    <a:pt x="1114324" y="1422959"/>
                  </a:lnTo>
                  <a:lnTo>
                    <a:pt x="1069899" y="1399446"/>
                  </a:lnTo>
                  <a:lnTo>
                    <a:pt x="1025474" y="1376250"/>
                  </a:lnTo>
                  <a:lnTo>
                    <a:pt x="981050" y="1352102"/>
                  </a:lnTo>
                  <a:lnTo>
                    <a:pt x="936625" y="1327636"/>
                  </a:lnTo>
                  <a:lnTo>
                    <a:pt x="1297417" y="692150"/>
                  </a:lnTo>
                  <a:close/>
                  <a:moveTo>
                    <a:pt x="2337312" y="325877"/>
                  </a:moveTo>
                  <a:lnTo>
                    <a:pt x="2306540" y="337312"/>
                  </a:lnTo>
                  <a:lnTo>
                    <a:pt x="2313202" y="355098"/>
                  </a:lnTo>
                  <a:lnTo>
                    <a:pt x="2305271" y="358910"/>
                  </a:lnTo>
                  <a:lnTo>
                    <a:pt x="2297974" y="363356"/>
                  </a:lnTo>
                  <a:lnTo>
                    <a:pt x="2291312" y="367803"/>
                  </a:lnTo>
                  <a:lnTo>
                    <a:pt x="2285285" y="372250"/>
                  </a:lnTo>
                  <a:lnTo>
                    <a:pt x="2280209" y="376696"/>
                  </a:lnTo>
                  <a:lnTo>
                    <a:pt x="2275450" y="381778"/>
                  </a:lnTo>
                  <a:lnTo>
                    <a:pt x="2271644" y="386543"/>
                  </a:lnTo>
                  <a:lnTo>
                    <a:pt x="2268154" y="391625"/>
                  </a:lnTo>
                  <a:lnTo>
                    <a:pt x="2265299" y="396706"/>
                  </a:lnTo>
                  <a:lnTo>
                    <a:pt x="2263078" y="402106"/>
                  </a:lnTo>
                  <a:lnTo>
                    <a:pt x="2261809" y="407506"/>
                  </a:lnTo>
                  <a:lnTo>
                    <a:pt x="2261175" y="413223"/>
                  </a:lnTo>
                  <a:lnTo>
                    <a:pt x="2260540" y="418622"/>
                  </a:lnTo>
                  <a:lnTo>
                    <a:pt x="2261492" y="424657"/>
                  </a:lnTo>
                  <a:lnTo>
                    <a:pt x="2262444" y="431009"/>
                  </a:lnTo>
                  <a:lnTo>
                    <a:pt x="2264664" y="436727"/>
                  </a:lnTo>
                  <a:lnTo>
                    <a:pt x="2265933" y="440538"/>
                  </a:lnTo>
                  <a:lnTo>
                    <a:pt x="2267202" y="444032"/>
                  </a:lnTo>
                  <a:lnTo>
                    <a:pt x="2269106" y="447526"/>
                  </a:lnTo>
                  <a:lnTo>
                    <a:pt x="2271009" y="450702"/>
                  </a:lnTo>
                  <a:lnTo>
                    <a:pt x="2273230" y="453560"/>
                  </a:lnTo>
                  <a:lnTo>
                    <a:pt x="2275450" y="456419"/>
                  </a:lnTo>
                  <a:lnTo>
                    <a:pt x="2277671" y="458325"/>
                  </a:lnTo>
                  <a:lnTo>
                    <a:pt x="2280209" y="460866"/>
                  </a:lnTo>
                  <a:lnTo>
                    <a:pt x="2285285" y="464359"/>
                  </a:lnTo>
                  <a:lnTo>
                    <a:pt x="2290678" y="467536"/>
                  </a:lnTo>
                  <a:lnTo>
                    <a:pt x="2296388" y="469759"/>
                  </a:lnTo>
                  <a:lnTo>
                    <a:pt x="2301781" y="471347"/>
                  </a:lnTo>
                  <a:lnTo>
                    <a:pt x="2308761" y="472300"/>
                  </a:lnTo>
                  <a:lnTo>
                    <a:pt x="2318278" y="473253"/>
                  </a:lnTo>
                  <a:lnTo>
                    <a:pt x="2329698" y="474206"/>
                  </a:lnTo>
                  <a:lnTo>
                    <a:pt x="2343657" y="474841"/>
                  </a:lnTo>
                  <a:lnTo>
                    <a:pt x="2359519" y="475158"/>
                  </a:lnTo>
                  <a:lnTo>
                    <a:pt x="2372209" y="476111"/>
                  </a:lnTo>
                  <a:lnTo>
                    <a:pt x="2381726" y="477064"/>
                  </a:lnTo>
                  <a:lnTo>
                    <a:pt x="2387119" y="478017"/>
                  </a:lnTo>
                  <a:lnTo>
                    <a:pt x="2389340" y="478335"/>
                  </a:lnTo>
                  <a:lnTo>
                    <a:pt x="2390926" y="479288"/>
                  </a:lnTo>
                  <a:lnTo>
                    <a:pt x="2392829" y="480558"/>
                  </a:lnTo>
                  <a:lnTo>
                    <a:pt x="2394098" y="481828"/>
                  </a:lnTo>
                  <a:lnTo>
                    <a:pt x="2396002" y="483734"/>
                  </a:lnTo>
                  <a:lnTo>
                    <a:pt x="2396953" y="485640"/>
                  </a:lnTo>
                  <a:lnTo>
                    <a:pt x="2398222" y="488181"/>
                  </a:lnTo>
                  <a:lnTo>
                    <a:pt x="2399491" y="490722"/>
                  </a:lnTo>
                  <a:lnTo>
                    <a:pt x="2400443" y="493580"/>
                  </a:lnTo>
                  <a:lnTo>
                    <a:pt x="2400760" y="496439"/>
                  </a:lnTo>
                  <a:lnTo>
                    <a:pt x="2400760" y="499298"/>
                  </a:lnTo>
                  <a:lnTo>
                    <a:pt x="2400126" y="501839"/>
                  </a:lnTo>
                  <a:lnTo>
                    <a:pt x="2398540" y="503744"/>
                  </a:lnTo>
                  <a:lnTo>
                    <a:pt x="2396953" y="505650"/>
                  </a:lnTo>
                  <a:lnTo>
                    <a:pt x="2394415" y="507238"/>
                  </a:lnTo>
                  <a:lnTo>
                    <a:pt x="2391560" y="508826"/>
                  </a:lnTo>
                  <a:lnTo>
                    <a:pt x="2387753" y="509779"/>
                  </a:lnTo>
                  <a:lnTo>
                    <a:pt x="2384581" y="510097"/>
                  </a:lnTo>
                  <a:lnTo>
                    <a:pt x="2382360" y="509779"/>
                  </a:lnTo>
                  <a:lnTo>
                    <a:pt x="2380774" y="509461"/>
                  </a:lnTo>
                  <a:lnTo>
                    <a:pt x="2379822" y="508826"/>
                  </a:lnTo>
                  <a:lnTo>
                    <a:pt x="2378236" y="506603"/>
                  </a:lnTo>
                  <a:lnTo>
                    <a:pt x="2376016" y="503427"/>
                  </a:lnTo>
                  <a:lnTo>
                    <a:pt x="2373795" y="498980"/>
                  </a:lnTo>
                  <a:lnTo>
                    <a:pt x="2371574" y="493263"/>
                  </a:lnTo>
                  <a:lnTo>
                    <a:pt x="2368719" y="485640"/>
                  </a:lnTo>
                  <a:lnTo>
                    <a:pt x="2334140" y="498662"/>
                  </a:lnTo>
                  <a:lnTo>
                    <a:pt x="2299243" y="510732"/>
                  </a:lnTo>
                  <a:lnTo>
                    <a:pt x="2300830" y="516449"/>
                  </a:lnTo>
                  <a:lnTo>
                    <a:pt x="2301781" y="519943"/>
                  </a:lnTo>
                  <a:lnTo>
                    <a:pt x="2304002" y="525025"/>
                  </a:lnTo>
                  <a:lnTo>
                    <a:pt x="2306223" y="529154"/>
                  </a:lnTo>
                  <a:lnTo>
                    <a:pt x="2309078" y="533600"/>
                  </a:lnTo>
                  <a:lnTo>
                    <a:pt x="2312568" y="537094"/>
                  </a:lnTo>
                  <a:lnTo>
                    <a:pt x="2316057" y="539953"/>
                  </a:lnTo>
                  <a:lnTo>
                    <a:pt x="2320181" y="542811"/>
                  </a:lnTo>
                  <a:lnTo>
                    <a:pt x="2324940" y="545035"/>
                  </a:lnTo>
                  <a:lnTo>
                    <a:pt x="2329698" y="546623"/>
                  </a:lnTo>
                  <a:lnTo>
                    <a:pt x="2334774" y="548211"/>
                  </a:lnTo>
                  <a:lnTo>
                    <a:pt x="2340485" y="548846"/>
                  </a:lnTo>
                  <a:lnTo>
                    <a:pt x="2346829" y="549164"/>
                  </a:lnTo>
                  <a:lnTo>
                    <a:pt x="2353174" y="548846"/>
                  </a:lnTo>
                  <a:lnTo>
                    <a:pt x="2360154" y="548211"/>
                  </a:lnTo>
                  <a:lnTo>
                    <a:pt x="2367450" y="546940"/>
                  </a:lnTo>
                  <a:lnTo>
                    <a:pt x="2375381" y="545670"/>
                  </a:lnTo>
                  <a:lnTo>
                    <a:pt x="2383312" y="543447"/>
                  </a:lnTo>
                  <a:lnTo>
                    <a:pt x="2389022" y="558375"/>
                  </a:lnTo>
                  <a:lnTo>
                    <a:pt x="2421381" y="545988"/>
                  </a:lnTo>
                  <a:lnTo>
                    <a:pt x="2415353" y="531377"/>
                  </a:lnTo>
                  <a:lnTo>
                    <a:pt x="2423602" y="527248"/>
                  </a:lnTo>
                  <a:lnTo>
                    <a:pt x="2431533" y="523119"/>
                  </a:lnTo>
                  <a:lnTo>
                    <a:pt x="2438512" y="518672"/>
                  </a:lnTo>
                  <a:lnTo>
                    <a:pt x="2444222" y="514226"/>
                  </a:lnTo>
                  <a:lnTo>
                    <a:pt x="2449932" y="509779"/>
                  </a:lnTo>
                  <a:lnTo>
                    <a:pt x="2455008" y="505650"/>
                  </a:lnTo>
                  <a:lnTo>
                    <a:pt x="2459450" y="500568"/>
                  </a:lnTo>
                  <a:lnTo>
                    <a:pt x="2462939" y="496121"/>
                  </a:lnTo>
                  <a:lnTo>
                    <a:pt x="2465477" y="491675"/>
                  </a:lnTo>
                  <a:lnTo>
                    <a:pt x="2467698" y="486593"/>
                  </a:lnTo>
                  <a:lnTo>
                    <a:pt x="2469284" y="481828"/>
                  </a:lnTo>
                  <a:lnTo>
                    <a:pt x="2470553" y="477064"/>
                  </a:lnTo>
                  <a:lnTo>
                    <a:pt x="2470553" y="471982"/>
                  </a:lnTo>
                  <a:lnTo>
                    <a:pt x="2470236" y="466900"/>
                  </a:lnTo>
                  <a:lnTo>
                    <a:pt x="2468967" y="461818"/>
                  </a:lnTo>
                  <a:lnTo>
                    <a:pt x="2467381" y="456737"/>
                  </a:lnTo>
                  <a:lnTo>
                    <a:pt x="2465477" y="453243"/>
                  </a:lnTo>
                  <a:lnTo>
                    <a:pt x="2463891" y="450067"/>
                  </a:lnTo>
                  <a:lnTo>
                    <a:pt x="2461988" y="446890"/>
                  </a:lnTo>
                  <a:lnTo>
                    <a:pt x="2459767" y="444032"/>
                  </a:lnTo>
                  <a:lnTo>
                    <a:pt x="2457546" y="441491"/>
                  </a:lnTo>
                  <a:lnTo>
                    <a:pt x="2454691" y="438950"/>
                  </a:lnTo>
                  <a:lnTo>
                    <a:pt x="2451836" y="436409"/>
                  </a:lnTo>
                  <a:lnTo>
                    <a:pt x="2448981" y="434503"/>
                  </a:lnTo>
                  <a:lnTo>
                    <a:pt x="2442636" y="431009"/>
                  </a:lnTo>
                  <a:lnTo>
                    <a:pt x="2435974" y="428151"/>
                  </a:lnTo>
                  <a:lnTo>
                    <a:pt x="2429312" y="425927"/>
                  </a:lnTo>
                  <a:lnTo>
                    <a:pt x="2422650" y="424657"/>
                  </a:lnTo>
                  <a:lnTo>
                    <a:pt x="2414402" y="424022"/>
                  </a:lnTo>
                  <a:lnTo>
                    <a:pt x="2403298" y="422751"/>
                  </a:lnTo>
                  <a:lnTo>
                    <a:pt x="2372843" y="421481"/>
                  </a:lnTo>
                  <a:lnTo>
                    <a:pt x="2362691" y="420846"/>
                  </a:lnTo>
                  <a:lnTo>
                    <a:pt x="2358567" y="420210"/>
                  </a:lnTo>
                  <a:lnTo>
                    <a:pt x="2355078" y="419257"/>
                  </a:lnTo>
                  <a:lnTo>
                    <a:pt x="2351905" y="418622"/>
                  </a:lnTo>
                  <a:lnTo>
                    <a:pt x="2349050" y="417669"/>
                  </a:lnTo>
                  <a:lnTo>
                    <a:pt x="2347147" y="416717"/>
                  </a:lnTo>
                  <a:lnTo>
                    <a:pt x="2345243" y="415128"/>
                  </a:lnTo>
                  <a:lnTo>
                    <a:pt x="2342705" y="411635"/>
                  </a:lnTo>
                  <a:lnTo>
                    <a:pt x="2339850" y="407188"/>
                  </a:lnTo>
                  <a:lnTo>
                    <a:pt x="2336678" y="401153"/>
                  </a:lnTo>
                  <a:lnTo>
                    <a:pt x="2333823" y="393848"/>
                  </a:lnTo>
                  <a:lnTo>
                    <a:pt x="2332871" y="390672"/>
                  </a:lnTo>
                  <a:lnTo>
                    <a:pt x="2332554" y="388448"/>
                  </a:lnTo>
                  <a:lnTo>
                    <a:pt x="2332871" y="385590"/>
                  </a:lnTo>
                  <a:lnTo>
                    <a:pt x="2333505" y="383366"/>
                  </a:lnTo>
                  <a:lnTo>
                    <a:pt x="2334774" y="381461"/>
                  </a:lnTo>
                  <a:lnTo>
                    <a:pt x="2336995" y="379237"/>
                  </a:lnTo>
                  <a:lnTo>
                    <a:pt x="2339533" y="377967"/>
                  </a:lnTo>
                  <a:lnTo>
                    <a:pt x="2342705" y="376379"/>
                  </a:lnTo>
                  <a:lnTo>
                    <a:pt x="2346512" y="375108"/>
                  </a:lnTo>
                  <a:lnTo>
                    <a:pt x="2349685" y="375108"/>
                  </a:lnTo>
                  <a:lnTo>
                    <a:pt x="2350954" y="375108"/>
                  </a:lnTo>
                  <a:lnTo>
                    <a:pt x="2352223" y="375426"/>
                  </a:lnTo>
                  <a:lnTo>
                    <a:pt x="2353492" y="376061"/>
                  </a:lnTo>
                  <a:lnTo>
                    <a:pt x="2354443" y="377332"/>
                  </a:lnTo>
                  <a:lnTo>
                    <a:pt x="2356664" y="379873"/>
                  </a:lnTo>
                  <a:lnTo>
                    <a:pt x="2358885" y="384637"/>
                  </a:lnTo>
                  <a:lnTo>
                    <a:pt x="2362057" y="391307"/>
                  </a:lnTo>
                  <a:lnTo>
                    <a:pt x="2365229" y="399565"/>
                  </a:lnTo>
                  <a:lnTo>
                    <a:pt x="2369671" y="410999"/>
                  </a:lnTo>
                  <a:lnTo>
                    <a:pt x="2403615" y="397659"/>
                  </a:lnTo>
                  <a:lnTo>
                    <a:pt x="2436926" y="384637"/>
                  </a:lnTo>
                  <a:lnTo>
                    <a:pt x="2433436" y="375426"/>
                  </a:lnTo>
                  <a:lnTo>
                    <a:pt x="2429946" y="368121"/>
                  </a:lnTo>
                  <a:lnTo>
                    <a:pt x="2426457" y="361768"/>
                  </a:lnTo>
                  <a:lnTo>
                    <a:pt x="2422333" y="356051"/>
                  </a:lnTo>
                  <a:lnTo>
                    <a:pt x="2420429" y="353510"/>
                  </a:lnTo>
                  <a:lnTo>
                    <a:pt x="2417891" y="351287"/>
                  </a:lnTo>
                  <a:lnTo>
                    <a:pt x="2415671" y="349381"/>
                  </a:lnTo>
                  <a:lnTo>
                    <a:pt x="2412815" y="347158"/>
                  </a:lnTo>
                  <a:lnTo>
                    <a:pt x="2410595" y="345570"/>
                  </a:lnTo>
                  <a:lnTo>
                    <a:pt x="2407740" y="343982"/>
                  </a:lnTo>
                  <a:lnTo>
                    <a:pt x="2405202" y="343029"/>
                  </a:lnTo>
                  <a:lnTo>
                    <a:pt x="2402029" y="341758"/>
                  </a:lnTo>
                  <a:lnTo>
                    <a:pt x="2399491" y="340805"/>
                  </a:lnTo>
                  <a:lnTo>
                    <a:pt x="2396319" y="340170"/>
                  </a:lnTo>
                  <a:lnTo>
                    <a:pt x="2389974" y="339217"/>
                  </a:lnTo>
                  <a:lnTo>
                    <a:pt x="2383629" y="338900"/>
                  </a:lnTo>
                  <a:lnTo>
                    <a:pt x="2377284" y="338582"/>
                  </a:lnTo>
                  <a:lnTo>
                    <a:pt x="2370940" y="338900"/>
                  </a:lnTo>
                  <a:lnTo>
                    <a:pt x="2364278" y="339535"/>
                  </a:lnTo>
                  <a:lnTo>
                    <a:pt x="2357616" y="340488"/>
                  </a:lnTo>
                  <a:lnTo>
                    <a:pt x="2350954" y="342394"/>
                  </a:lnTo>
                  <a:lnTo>
                    <a:pt x="2344292" y="343982"/>
                  </a:lnTo>
                  <a:lnTo>
                    <a:pt x="2337312" y="325877"/>
                  </a:lnTo>
                  <a:close/>
                  <a:moveTo>
                    <a:pt x="2259588" y="275058"/>
                  </a:moveTo>
                  <a:lnTo>
                    <a:pt x="2219933" y="289351"/>
                  </a:lnTo>
                  <a:lnTo>
                    <a:pt x="2179961" y="303326"/>
                  </a:lnTo>
                  <a:lnTo>
                    <a:pt x="2139672" y="316984"/>
                  </a:lnTo>
                  <a:lnTo>
                    <a:pt x="2099700" y="329689"/>
                  </a:lnTo>
                  <a:lnTo>
                    <a:pt x="2059727" y="342394"/>
                  </a:lnTo>
                  <a:lnTo>
                    <a:pt x="2019121" y="354463"/>
                  </a:lnTo>
                  <a:lnTo>
                    <a:pt x="1978514" y="366533"/>
                  </a:lnTo>
                  <a:lnTo>
                    <a:pt x="1937590" y="377967"/>
                  </a:lnTo>
                  <a:lnTo>
                    <a:pt x="1937907" y="378285"/>
                  </a:lnTo>
                  <a:lnTo>
                    <a:pt x="1939493" y="384637"/>
                  </a:lnTo>
                  <a:lnTo>
                    <a:pt x="1940128" y="390672"/>
                  </a:lnTo>
                  <a:lnTo>
                    <a:pt x="1940128" y="397024"/>
                  </a:lnTo>
                  <a:lnTo>
                    <a:pt x="1939493" y="403059"/>
                  </a:lnTo>
                  <a:lnTo>
                    <a:pt x="1938542" y="409094"/>
                  </a:lnTo>
                  <a:lnTo>
                    <a:pt x="1936638" y="414811"/>
                  </a:lnTo>
                  <a:lnTo>
                    <a:pt x="1934100" y="420528"/>
                  </a:lnTo>
                  <a:lnTo>
                    <a:pt x="1931562" y="425610"/>
                  </a:lnTo>
                  <a:lnTo>
                    <a:pt x="1928390" y="431009"/>
                  </a:lnTo>
                  <a:lnTo>
                    <a:pt x="1924583" y="435456"/>
                  </a:lnTo>
                  <a:lnTo>
                    <a:pt x="1919824" y="439903"/>
                  </a:lnTo>
                  <a:lnTo>
                    <a:pt x="1915383" y="443714"/>
                  </a:lnTo>
                  <a:lnTo>
                    <a:pt x="1910307" y="447208"/>
                  </a:lnTo>
                  <a:lnTo>
                    <a:pt x="1904597" y="450384"/>
                  </a:lnTo>
                  <a:lnTo>
                    <a:pt x="1898569" y="452925"/>
                  </a:lnTo>
                  <a:lnTo>
                    <a:pt x="1892542" y="454513"/>
                  </a:lnTo>
                  <a:lnTo>
                    <a:pt x="1891590" y="454831"/>
                  </a:lnTo>
                  <a:lnTo>
                    <a:pt x="1955038" y="703844"/>
                  </a:lnTo>
                  <a:lnTo>
                    <a:pt x="1955673" y="703209"/>
                  </a:lnTo>
                  <a:lnTo>
                    <a:pt x="1962652" y="701939"/>
                  </a:lnTo>
                  <a:lnTo>
                    <a:pt x="1969314" y="701303"/>
                  </a:lnTo>
                  <a:lnTo>
                    <a:pt x="1976293" y="700986"/>
                  </a:lnTo>
                  <a:lnTo>
                    <a:pt x="1982955" y="701303"/>
                  </a:lnTo>
                  <a:lnTo>
                    <a:pt x="1989300" y="702256"/>
                  </a:lnTo>
                  <a:lnTo>
                    <a:pt x="1995645" y="704162"/>
                  </a:lnTo>
                  <a:lnTo>
                    <a:pt x="2001355" y="706068"/>
                  </a:lnTo>
                  <a:lnTo>
                    <a:pt x="2007383" y="708609"/>
                  </a:lnTo>
                  <a:lnTo>
                    <a:pt x="2012776" y="711785"/>
                  </a:lnTo>
                  <a:lnTo>
                    <a:pt x="2017852" y="715279"/>
                  </a:lnTo>
                  <a:lnTo>
                    <a:pt x="2022293" y="719408"/>
                  </a:lnTo>
                  <a:lnTo>
                    <a:pt x="2026417" y="723854"/>
                  </a:lnTo>
                  <a:lnTo>
                    <a:pt x="2030541" y="728936"/>
                  </a:lnTo>
                  <a:lnTo>
                    <a:pt x="2033396" y="734018"/>
                  </a:lnTo>
                  <a:lnTo>
                    <a:pt x="2036252" y="740053"/>
                  </a:lnTo>
                  <a:lnTo>
                    <a:pt x="2038472" y="745770"/>
                  </a:lnTo>
                  <a:lnTo>
                    <a:pt x="2039107" y="749582"/>
                  </a:lnTo>
                  <a:lnTo>
                    <a:pt x="2083838" y="736877"/>
                  </a:lnTo>
                  <a:lnTo>
                    <a:pt x="2127934" y="723537"/>
                  </a:lnTo>
                  <a:lnTo>
                    <a:pt x="2172347" y="709879"/>
                  </a:lnTo>
                  <a:lnTo>
                    <a:pt x="2216444" y="695904"/>
                  </a:lnTo>
                  <a:lnTo>
                    <a:pt x="2260223" y="681611"/>
                  </a:lnTo>
                  <a:lnTo>
                    <a:pt x="2304319" y="667318"/>
                  </a:lnTo>
                  <a:lnTo>
                    <a:pt x="2348098" y="652390"/>
                  </a:lnTo>
                  <a:lnTo>
                    <a:pt x="2391560" y="637144"/>
                  </a:lnTo>
                  <a:lnTo>
                    <a:pt x="2383947" y="636827"/>
                  </a:lnTo>
                  <a:lnTo>
                    <a:pt x="2376016" y="635874"/>
                  </a:lnTo>
                  <a:lnTo>
                    <a:pt x="2368719" y="634921"/>
                  </a:lnTo>
                  <a:lnTo>
                    <a:pt x="2361105" y="633333"/>
                  </a:lnTo>
                  <a:lnTo>
                    <a:pt x="2353809" y="631427"/>
                  </a:lnTo>
                  <a:lnTo>
                    <a:pt x="2346512" y="629839"/>
                  </a:lnTo>
                  <a:lnTo>
                    <a:pt x="2339533" y="627298"/>
                  </a:lnTo>
                  <a:lnTo>
                    <a:pt x="2332554" y="624440"/>
                  </a:lnTo>
                  <a:lnTo>
                    <a:pt x="2325892" y="621581"/>
                  </a:lnTo>
                  <a:lnTo>
                    <a:pt x="2319230" y="618087"/>
                  </a:lnTo>
                  <a:lnTo>
                    <a:pt x="2312568" y="614593"/>
                  </a:lnTo>
                  <a:lnTo>
                    <a:pt x="2306223" y="611100"/>
                  </a:lnTo>
                  <a:lnTo>
                    <a:pt x="2300195" y="606970"/>
                  </a:lnTo>
                  <a:lnTo>
                    <a:pt x="2294168" y="602841"/>
                  </a:lnTo>
                  <a:lnTo>
                    <a:pt x="2288140" y="598395"/>
                  </a:lnTo>
                  <a:lnTo>
                    <a:pt x="2282747" y="593313"/>
                  </a:lnTo>
                  <a:lnTo>
                    <a:pt x="2277037" y="588549"/>
                  </a:lnTo>
                  <a:lnTo>
                    <a:pt x="2271961" y="583467"/>
                  </a:lnTo>
                  <a:lnTo>
                    <a:pt x="2266568" y="578067"/>
                  </a:lnTo>
                  <a:lnTo>
                    <a:pt x="2261809" y="572668"/>
                  </a:lnTo>
                  <a:lnTo>
                    <a:pt x="2256733" y="566950"/>
                  </a:lnTo>
                  <a:lnTo>
                    <a:pt x="2252292" y="560916"/>
                  </a:lnTo>
                  <a:lnTo>
                    <a:pt x="2248168" y="554881"/>
                  </a:lnTo>
                  <a:lnTo>
                    <a:pt x="2244044" y="548528"/>
                  </a:lnTo>
                  <a:lnTo>
                    <a:pt x="2239920" y="542176"/>
                  </a:lnTo>
                  <a:lnTo>
                    <a:pt x="2236113" y="535506"/>
                  </a:lnTo>
                  <a:lnTo>
                    <a:pt x="2232623" y="528836"/>
                  </a:lnTo>
                  <a:lnTo>
                    <a:pt x="2229133" y="522166"/>
                  </a:lnTo>
                  <a:lnTo>
                    <a:pt x="2225961" y="515178"/>
                  </a:lnTo>
                  <a:lnTo>
                    <a:pt x="2223106" y="508509"/>
                  </a:lnTo>
                  <a:lnTo>
                    <a:pt x="2220251" y="500886"/>
                  </a:lnTo>
                  <a:lnTo>
                    <a:pt x="2217713" y="493898"/>
                  </a:lnTo>
                  <a:lnTo>
                    <a:pt x="2215492" y="485640"/>
                  </a:lnTo>
                  <a:lnTo>
                    <a:pt x="2212954" y="477699"/>
                  </a:lnTo>
                  <a:lnTo>
                    <a:pt x="2210734" y="469441"/>
                  </a:lnTo>
                  <a:lnTo>
                    <a:pt x="2209465" y="461183"/>
                  </a:lnTo>
                  <a:lnTo>
                    <a:pt x="2207878" y="453243"/>
                  </a:lnTo>
                  <a:lnTo>
                    <a:pt x="2206609" y="444985"/>
                  </a:lnTo>
                  <a:lnTo>
                    <a:pt x="2205658" y="436727"/>
                  </a:lnTo>
                  <a:lnTo>
                    <a:pt x="2205023" y="429104"/>
                  </a:lnTo>
                  <a:lnTo>
                    <a:pt x="2204706" y="421163"/>
                  </a:lnTo>
                  <a:lnTo>
                    <a:pt x="2204706" y="413223"/>
                  </a:lnTo>
                  <a:lnTo>
                    <a:pt x="2204706" y="405600"/>
                  </a:lnTo>
                  <a:lnTo>
                    <a:pt x="2205023" y="397659"/>
                  </a:lnTo>
                  <a:lnTo>
                    <a:pt x="2205658" y="390036"/>
                  </a:lnTo>
                  <a:lnTo>
                    <a:pt x="2206292" y="382414"/>
                  </a:lnTo>
                  <a:lnTo>
                    <a:pt x="2207244" y="375108"/>
                  </a:lnTo>
                  <a:lnTo>
                    <a:pt x="2208830" y="367803"/>
                  </a:lnTo>
                  <a:lnTo>
                    <a:pt x="2210099" y="360816"/>
                  </a:lnTo>
                  <a:lnTo>
                    <a:pt x="2212320" y="353828"/>
                  </a:lnTo>
                  <a:lnTo>
                    <a:pt x="2213906" y="346840"/>
                  </a:lnTo>
                  <a:lnTo>
                    <a:pt x="2216444" y="340170"/>
                  </a:lnTo>
                  <a:lnTo>
                    <a:pt x="2218982" y="333500"/>
                  </a:lnTo>
                  <a:lnTo>
                    <a:pt x="2221202" y="327465"/>
                  </a:lnTo>
                  <a:lnTo>
                    <a:pt x="2224375" y="321113"/>
                  </a:lnTo>
                  <a:lnTo>
                    <a:pt x="2227547" y="315078"/>
                  </a:lnTo>
                  <a:lnTo>
                    <a:pt x="2230720" y="309679"/>
                  </a:lnTo>
                  <a:lnTo>
                    <a:pt x="2234209" y="303962"/>
                  </a:lnTo>
                  <a:lnTo>
                    <a:pt x="2238016" y="298244"/>
                  </a:lnTo>
                  <a:lnTo>
                    <a:pt x="2241823" y="293163"/>
                  </a:lnTo>
                  <a:lnTo>
                    <a:pt x="2245947" y="288398"/>
                  </a:lnTo>
                  <a:lnTo>
                    <a:pt x="2250388" y="283634"/>
                  </a:lnTo>
                  <a:lnTo>
                    <a:pt x="2254830" y="279187"/>
                  </a:lnTo>
                  <a:lnTo>
                    <a:pt x="2259588" y="275058"/>
                  </a:lnTo>
                  <a:close/>
                  <a:moveTo>
                    <a:pt x="2637421" y="114660"/>
                  </a:moveTo>
                  <a:lnTo>
                    <a:pt x="2599352" y="132765"/>
                  </a:lnTo>
                  <a:lnTo>
                    <a:pt x="2561601" y="150551"/>
                  </a:lnTo>
                  <a:lnTo>
                    <a:pt x="2523849" y="167703"/>
                  </a:lnTo>
                  <a:lnTo>
                    <a:pt x="2485463" y="184537"/>
                  </a:lnTo>
                  <a:lnTo>
                    <a:pt x="2447077" y="201053"/>
                  </a:lnTo>
                  <a:lnTo>
                    <a:pt x="2408374" y="216934"/>
                  </a:lnTo>
                  <a:lnTo>
                    <a:pt x="2369671" y="233133"/>
                  </a:lnTo>
                  <a:lnTo>
                    <a:pt x="2330650" y="248061"/>
                  </a:lnTo>
                  <a:lnTo>
                    <a:pt x="2336995" y="248378"/>
                  </a:lnTo>
                  <a:lnTo>
                    <a:pt x="2343340" y="248696"/>
                  </a:lnTo>
                  <a:lnTo>
                    <a:pt x="2349685" y="249331"/>
                  </a:lnTo>
                  <a:lnTo>
                    <a:pt x="2355712" y="250284"/>
                  </a:lnTo>
                  <a:lnTo>
                    <a:pt x="2362374" y="251554"/>
                  </a:lnTo>
                  <a:lnTo>
                    <a:pt x="2368719" y="253143"/>
                  </a:lnTo>
                  <a:lnTo>
                    <a:pt x="2375064" y="255048"/>
                  </a:lnTo>
                  <a:lnTo>
                    <a:pt x="2381409" y="257272"/>
                  </a:lnTo>
                  <a:lnTo>
                    <a:pt x="2387436" y="259495"/>
                  </a:lnTo>
                  <a:lnTo>
                    <a:pt x="2393781" y="262353"/>
                  </a:lnTo>
                  <a:lnTo>
                    <a:pt x="2400126" y="265212"/>
                  </a:lnTo>
                  <a:lnTo>
                    <a:pt x="2405836" y="268706"/>
                  </a:lnTo>
                  <a:lnTo>
                    <a:pt x="2412181" y="272200"/>
                  </a:lnTo>
                  <a:lnTo>
                    <a:pt x="2418208" y="276011"/>
                  </a:lnTo>
                  <a:lnTo>
                    <a:pt x="2424236" y="280140"/>
                  </a:lnTo>
                  <a:lnTo>
                    <a:pt x="2429946" y="284269"/>
                  </a:lnTo>
                  <a:lnTo>
                    <a:pt x="2435974" y="289034"/>
                  </a:lnTo>
                  <a:lnTo>
                    <a:pt x="2441684" y="293798"/>
                  </a:lnTo>
                  <a:lnTo>
                    <a:pt x="2447077" y="299197"/>
                  </a:lnTo>
                  <a:lnTo>
                    <a:pt x="2452788" y="304279"/>
                  </a:lnTo>
                  <a:lnTo>
                    <a:pt x="2457863" y="309996"/>
                  </a:lnTo>
                  <a:lnTo>
                    <a:pt x="2463257" y="315714"/>
                  </a:lnTo>
                  <a:lnTo>
                    <a:pt x="2468015" y="321748"/>
                  </a:lnTo>
                  <a:lnTo>
                    <a:pt x="2472774" y="328101"/>
                  </a:lnTo>
                  <a:lnTo>
                    <a:pt x="2477850" y="334453"/>
                  </a:lnTo>
                  <a:lnTo>
                    <a:pt x="2482291" y="340805"/>
                  </a:lnTo>
                  <a:lnTo>
                    <a:pt x="2486732" y="347793"/>
                  </a:lnTo>
                  <a:lnTo>
                    <a:pt x="2490856" y="354781"/>
                  </a:lnTo>
                  <a:lnTo>
                    <a:pt x="2495298" y="362086"/>
                  </a:lnTo>
                  <a:lnTo>
                    <a:pt x="2499105" y="370026"/>
                  </a:lnTo>
                  <a:lnTo>
                    <a:pt x="2502912" y="377332"/>
                  </a:lnTo>
                  <a:lnTo>
                    <a:pt x="2506401" y="385272"/>
                  </a:lnTo>
                  <a:lnTo>
                    <a:pt x="2509256" y="392260"/>
                  </a:lnTo>
                  <a:lnTo>
                    <a:pt x="2511794" y="399565"/>
                  </a:lnTo>
                  <a:lnTo>
                    <a:pt x="2514015" y="406553"/>
                  </a:lnTo>
                  <a:lnTo>
                    <a:pt x="2516553" y="413858"/>
                  </a:lnTo>
                  <a:lnTo>
                    <a:pt x="2518139" y="421163"/>
                  </a:lnTo>
                  <a:lnTo>
                    <a:pt x="2520042" y="428468"/>
                  </a:lnTo>
                  <a:lnTo>
                    <a:pt x="2521311" y="436091"/>
                  </a:lnTo>
                  <a:lnTo>
                    <a:pt x="2522580" y="443397"/>
                  </a:lnTo>
                  <a:lnTo>
                    <a:pt x="2523849" y="450702"/>
                  </a:lnTo>
                  <a:lnTo>
                    <a:pt x="2524484" y="458325"/>
                  </a:lnTo>
                  <a:lnTo>
                    <a:pt x="2524801" y="465948"/>
                  </a:lnTo>
                  <a:lnTo>
                    <a:pt x="2525118" y="473570"/>
                  </a:lnTo>
                  <a:lnTo>
                    <a:pt x="2525118" y="480876"/>
                  </a:lnTo>
                  <a:lnTo>
                    <a:pt x="2524801" y="488181"/>
                  </a:lnTo>
                  <a:lnTo>
                    <a:pt x="2524167" y="495486"/>
                  </a:lnTo>
                  <a:lnTo>
                    <a:pt x="2523215" y="502791"/>
                  </a:lnTo>
                  <a:lnTo>
                    <a:pt x="2521946" y="510097"/>
                  </a:lnTo>
                  <a:lnTo>
                    <a:pt x="2520677" y="517402"/>
                  </a:lnTo>
                  <a:lnTo>
                    <a:pt x="2518774" y="524389"/>
                  </a:lnTo>
                  <a:lnTo>
                    <a:pt x="2516870" y="531695"/>
                  </a:lnTo>
                  <a:lnTo>
                    <a:pt x="2514649" y="538682"/>
                  </a:lnTo>
                  <a:lnTo>
                    <a:pt x="2512112" y="545670"/>
                  </a:lnTo>
                  <a:lnTo>
                    <a:pt x="2509256" y="552340"/>
                  </a:lnTo>
                  <a:lnTo>
                    <a:pt x="2506084" y="559010"/>
                  </a:lnTo>
                  <a:lnTo>
                    <a:pt x="2502594" y="565680"/>
                  </a:lnTo>
                  <a:lnTo>
                    <a:pt x="2499105" y="572032"/>
                  </a:lnTo>
                  <a:lnTo>
                    <a:pt x="2494980" y="578385"/>
                  </a:lnTo>
                  <a:lnTo>
                    <a:pt x="2490222" y="584737"/>
                  </a:lnTo>
                  <a:lnTo>
                    <a:pt x="2485781" y="590772"/>
                  </a:lnTo>
                  <a:lnTo>
                    <a:pt x="2481022" y="596489"/>
                  </a:lnTo>
                  <a:lnTo>
                    <a:pt x="2475312" y="602206"/>
                  </a:lnTo>
                  <a:lnTo>
                    <a:pt x="2469601" y="607923"/>
                  </a:lnTo>
                  <a:lnTo>
                    <a:pt x="2512112" y="590454"/>
                  </a:lnTo>
                  <a:lnTo>
                    <a:pt x="2554622" y="572985"/>
                  </a:lnTo>
                  <a:lnTo>
                    <a:pt x="2596815" y="555199"/>
                  </a:lnTo>
                  <a:lnTo>
                    <a:pt x="2639008" y="537094"/>
                  </a:lnTo>
                  <a:lnTo>
                    <a:pt x="2680883" y="518355"/>
                  </a:lnTo>
                  <a:lnTo>
                    <a:pt x="2722759" y="499615"/>
                  </a:lnTo>
                  <a:lnTo>
                    <a:pt x="2764634" y="480558"/>
                  </a:lnTo>
                  <a:lnTo>
                    <a:pt x="2805876" y="460866"/>
                  </a:lnTo>
                  <a:lnTo>
                    <a:pt x="2803972" y="457372"/>
                  </a:lnTo>
                  <a:lnTo>
                    <a:pt x="2801434" y="451655"/>
                  </a:lnTo>
                  <a:lnTo>
                    <a:pt x="2799848" y="445620"/>
                  </a:lnTo>
                  <a:lnTo>
                    <a:pt x="2798579" y="439585"/>
                  </a:lnTo>
                  <a:lnTo>
                    <a:pt x="2798262" y="433233"/>
                  </a:lnTo>
                  <a:lnTo>
                    <a:pt x="2798579" y="427198"/>
                  </a:lnTo>
                  <a:lnTo>
                    <a:pt x="2799214" y="421163"/>
                  </a:lnTo>
                  <a:lnTo>
                    <a:pt x="2800800" y="414811"/>
                  </a:lnTo>
                  <a:lnTo>
                    <a:pt x="2802703" y="409411"/>
                  </a:lnTo>
                  <a:lnTo>
                    <a:pt x="2805241" y="403377"/>
                  </a:lnTo>
                  <a:lnTo>
                    <a:pt x="2808414" y="397659"/>
                  </a:lnTo>
                  <a:lnTo>
                    <a:pt x="2812220" y="392577"/>
                  </a:lnTo>
                  <a:lnTo>
                    <a:pt x="2816345" y="387813"/>
                  </a:lnTo>
                  <a:lnTo>
                    <a:pt x="2821103" y="382731"/>
                  </a:lnTo>
                  <a:lnTo>
                    <a:pt x="2826179" y="378602"/>
                  </a:lnTo>
                  <a:lnTo>
                    <a:pt x="2831889" y="374473"/>
                  </a:lnTo>
                  <a:lnTo>
                    <a:pt x="2837917" y="371297"/>
                  </a:lnTo>
                  <a:lnTo>
                    <a:pt x="2841724" y="369391"/>
                  </a:lnTo>
                  <a:lnTo>
                    <a:pt x="2725614" y="140388"/>
                  </a:lnTo>
                  <a:lnTo>
                    <a:pt x="2722124" y="141976"/>
                  </a:lnTo>
                  <a:lnTo>
                    <a:pt x="2716097" y="144834"/>
                  </a:lnTo>
                  <a:lnTo>
                    <a:pt x="2710069" y="147058"/>
                  </a:lnTo>
                  <a:lnTo>
                    <a:pt x="2704042" y="148328"/>
                  </a:lnTo>
                  <a:lnTo>
                    <a:pt x="2697697" y="148963"/>
                  </a:lnTo>
                  <a:lnTo>
                    <a:pt x="2691669" y="149281"/>
                  </a:lnTo>
                  <a:lnTo>
                    <a:pt x="2685324" y="148646"/>
                  </a:lnTo>
                  <a:lnTo>
                    <a:pt x="2679614" y="147693"/>
                  </a:lnTo>
                  <a:lnTo>
                    <a:pt x="2673587" y="146422"/>
                  </a:lnTo>
                  <a:lnTo>
                    <a:pt x="2667876" y="144199"/>
                  </a:lnTo>
                  <a:lnTo>
                    <a:pt x="2662483" y="141341"/>
                  </a:lnTo>
                  <a:lnTo>
                    <a:pt x="2657407" y="138164"/>
                  </a:lnTo>
                  <a:lnTo>
                    <a:pt x="2652649" y="134353"/>
                  </a:lnTo>
                  <a:lnTo>
                    <a:pt x="2648207" y="130224"/>
                  </a:lnTo>
                  <a:lnTo>
                    <a:pt x="2644083" y="125777"/>
                  </a:lnTo>
                  <a:lnTo>
                    <a:pt x="2640594" y="120378"/>
                  </a:lnTo>
                  <a:lnTo>
                    <a:pt x="2637421" y="114978"/>
                  </a:lnTo>
                  <a:lnTo>
                    <a:pt x="2637421" y="114660"/>
                  </a:lnTo>
                  <a:close/>
                  <a:moveTo>
                    <a:pt x="2724345" y="0"/>
                  </a:moveTo>
                  <a:lnTo>
                    <a:pt x="2962275" y="451019"/>
                  </a:lnTo>
                  <a:lnTo>
                    <a:pt x="2931186" y="467218"/>
                  </a:lnTo>
                  <a:lnTo>
                    <a:pt x="2899779" y="482781"/>
                  </a:lnTo>
                  <a:lnTo>
                    <a:pt x="2868055" y="498345"/>
                  </a:lnTo>
                  <a:lnTo>
                    <a:pt x="2836331" y="513590"/>
                  </a:lnTo>
                  <a:lnTo>
                    <a:pt x="2804924" y="528518"/>
                  </a:lnTo>
                  <a:lnTo>
                    <a:pt x="2773200" y="543129"/>
                  </a:lnTo>
                  <a:lnTo>
                    <a:pt x="2741159" y="557739"/>
                  </a:lnTo>
                  <a:lnTo>
                    <a:pt x="2709435" y="572032"/>
                  </a:lnTo>
                  <a:lnTo>
                    <a:pt x="2677394" y="586008"/>
                  </a:lnTo>
                  <a:lnTo>
                    <a:pt x="2645352" y="599983"/>
                  </a:lnTo>
                  <a:lnTo>
                    <a:pt x="2613311" y="613640"/>
                  </a:lnTo>
                  <a:lnTo>
                    <a:pt x="2581270" y="626980"/>
                  </a:lnTo>
                  <a:lnTo>
                    <a:pt x="2548911" y="640003"/>
                  </a:lnTo>
                  <a:lnTo>
                    <a:pt x="2516870" y="652708"/>
                  </a:lnTo>
                  <a:lnTo>
                    <a:pt x="2483877" y="665412"/>
                  </a:lnTo>
                  <a:lnTo>
                    <a:pt x="2451519" y="677800"/>
                  </a:lnTo>
                  <a:lnTo>
                    <a:pt x="2419160" y="690187"/>
                  </a:lnTo>
                  <a:lnTo>
                    <a:pt x="2386484" y="701939"/>
                  </a:lnTo>
                  <a:lnTo>
                    <a:pt x="2353809" y="713373"/>
                  </a:lnTo>
                  <a:lnTo>
                    <a:pt x="2320499" y="725125"/>
                  </a:lnTo>
                  <a:lnTo>
                    <a:pt x="2287823" y="736242"/>
                  </a:lnTo>
                  <a:lnTo>
                    <a:pt x="2254830" y="747358"/>
                  </a:lnTo>
                  <a:lnTo>
                    <a:pt x="2221520" y="758157"/>
                  </a:lnTo>
                  <a:lnTo>
                    <a:pt x="2188209" y="768639"/>
                  </a:lnTo>
                  <a:lnTo>
                    <a:pt x="2155217" y="779120"/>
                  </a:lnTo>
                  <a:lnTo>
                    <a:pt x="2121589" y="789284"/>
                  </a:lnTo>
                  <a:lnTo>
                    <a:pt x="2087962" y="798813"/>
                  </a:lnTo>
                  <a:lnTo>
                    <a:pt x="2054334" y="808341"/>
                  </a:lnTo>
                  <a:lnTo>
                    <a:pt x="2020707" y="817870"/>
                  </a:lnTo>
                  <a:lnTo>
                    <a:pt x="1986445" y="827081"/>
                  </a:lnTo>
                  <a:lnTo>
                    <a:pt x="1952817" y="835974"/>
                  </a:lnTo>
                  <a:lnTo>
                    <a:pt x="1918556" y="844550"/>
                  </a:lnTo>
                  <a:lnTo>
                    <a:pt x="1800225" y="349064"/>
                  </a:lnTo>
                  <a:lnTo>
                    <a:pt x="1830363" y="341123"/>
                  </a:lnTo>
                  <a:lnTo>
                    <a:pt x="1860501" y="333183"/>
                  </a:lnTo>
                  <a:lnTo>
                    <a:pt x="1890321" y="324925"/>
                  </a:lnTo>
                  <a:lnTo>
                    <a:pt x="1920142" y="316349"/>
                  </a:lnTo>
                  <a:lnTo>
                    <a:pt x="1950280" y="308091"/>
                  </a:lnTo>
                  <a:lnTo>
                    <a:pt x="1979783" y="299515"/>
                  </a:lnTo>
                  <a:lnTo>
                    <a:pt x="2009603" y="290304"/>
                  </a:lnTo>
                  <a:lnTo>
                    <a:pt x="2039107" y="281411"/>
                  </a:lnTo>
                  <a:lnTo>
                    <a:pt x="2068293" y="271882"/>
                  </a:lnTo>
                  <a:lnTo>
                    <a:pt x="2098113" y="262353"/>
                  </a:lnTo>
                  <a:lnTo>
                    <a:pt x="2127299" y="252825"/>
                  </a:lnTo>
                  <a:lnTo>
                    <a:pt x="2156168" y="242661"/>
                  </a:lnTo>
                  <a:lnTo>
                    <a:pt x="2185354" y="232497"/>
                  </a:lnTo>
                  <a:lnTo>
                    <a:pt x="2214223" y="222333"/>
                  </a:lnTo>
                  <a:lnTo>
                    <a:pt x="2243409" y="211534"/>
                  </a:lnTo>
                  <a:lnTo>
                    <a:pt x="2272278" y="200735"/>
                  </a:lnTo>
                  <a:lnTo>
                    <a:pt x="2301147" y="189936"/>
                  </a:lnTo>
                  <a:lnTo>
                    <a:pt x="2329698" y="178820"/>
                  </a:lnTo>
                  <a:lnTo>
                    <a:pt x="2358250" y="167068"/>
                  </a:lnTo>
                  <a:lnTo>
                    <a:pt x="2386802" y="155633"/>
                  </a:lnTo>
                  <a:lnTo>
                    <a:pt x="2415353" y="143881"/>
                  </a:lnTo>
                  <a:lnTo>
                    <a:pt x="2443588" y="132130"/>
                  </a:lnTo>
                  <a:lnTo>
                    <a:pt x="2472139" y="119742"/>
                  </a:lnTo>
                  <a:lnTo>
                    <a:pt x="2500374" y="107355"/>
                  </a:lnTo>
                  <a:lnTo>
                    <a:pt x="2528608" y="94650"/>
                  </a:lnTo>
                  <a:lnTo>
                    <a:pt x="2556842" y="81628"/>
                  </a:lnTo>
                  <a:lnTo>
                    <a:pt x="2584759" y="68923"/>
                  </a:lnTo>
                  <a:lnTo>
                    <a:pt x="2612994" y="55583"/>
                  </a:lnTo>
                  <a:lnTo>
                    <a:pt x="2640911" y="41926"/>
                  </a:lnTo>
                  <a:lnTo>
                    <a:pt x="2668828" y="28268"/>
                  </a:lnTo>
                  <a:lnTo>
                    <a:pt x="2696428" y="14293"/>
                  </a:lnTo>
                  <a:lnTo>
                    <a:pt x="272434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 dirty="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5A581571-8B13-461E-B751-F43810F2AF71}"/>
              </a:ext>
            </a:extLst>
          </p:cNvPr>
          <p:cNvSpPr/>
          <p:nvPr/>
        </p:nvSpPr>
        <p:spPr>
          <a:xfrm>
            <a:off x="2437022" y="4464858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19234C4-1C92-4B58-A950-22462F811A8C}"/>
              </a:ext>
            </a:extLst>
          </p:cNvPr>
          <p:cNvSpPr/>
          <p:nvPr/>
        </p:nvSpPr>
        <p:spPr>
          <a:xfrm>
            <a:off x="1966558" y="5028083"/>
            <a:ext cx="979210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print(ls)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[1, 'python', ['program', 23.15], True, [3, 1.63], 5.3]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ED56B2E-B2B0-4E37-BB03-D10C3F229B16}"/>
              </a:ext>
            </a:extLst>
          </p:cNvPr>
          <p:cNvCxnSpPr>
            <a:cxnSpLocks/>
          </p:cNvCxnSpPr>
          <p:nvPr/>
        </p:nvCxnSpPr>
        <p:spPr>
          <a:xfrm>
            <a:off x="1762157" y="4944924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KSO_Shape">
            <a:extLst>
              <a:ext uri="{FF2B5EF4-FFF2-40B4-BE49-F238E27FC236}">
                <a16:creationId xmlns:a16="http://schemas.microsoft.com/office/drawing/2014/main" id="{AA392F2A-844E-46A3-8C6E-7F5B44F90C24}"/>
              </a:ext>
            </a:extLst>
          </p:cNvPr>
          <p:cNvSpPr/>
          <p:nvPr/>
        </p:nvSpPr>
        <p:spPr>
          <a:xfrm>
            <a:off x="1769476" y="5046485"/>
            <a:ext cx="10069866" cy="652709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BDA1381-FA4A-4864-9DCE-C68C82CEE889}"/>
              </a:ext>
            </a:extLst>
          </p:cNvPr>
          <p:cNvGrpSpPr/>
          <p:nvPr/>
        </p:nvGrpSpPr>
        <p:grpSpPr>
          <a:xfrm>
            <a:off x="817304" y="4506287"/>
            <a:ext cx="877274" cy="877274"/>
            <a:chOff x="836354" y="1156380"/>
            <a:chExt cx="877274" cy="877274"/>
          </a:xfrm>
        </p:grpSpPr>
        <p:sp>
          <p:nvSpPr>
            <p:cNvPr id="46" name="Oval 4011">
              <a:extLst>
                <a:ext uri="{FF2B5EF4-FFF2-40B4-BE49-F238E27FC236}">
                  <a16:creationId xmlns:a16="http://schemas.microsoft.com/office/drawing/2014/main" id="{E7C5FAAF-8C10-4330-968F-EEEC0C83F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452E8B4-1F59-4B99-BDE6-25D337D45679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48" name="Freeform 138">
                <a:extLst>
                  <a:ext uri="{FF2B5EF4-FFF2-40B4-BE49-F238E27FC236}">
                    <a16:creationId xmlns:a16="http://schemas.microsoft.com/office/drawing/2014/main" id="{F1A2C694-1209-469D-874A-0398F4E16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137">
                <a:extLst>
                  <a:ext uri="{FF2B5EF4-FFF2-40B4-BE49-F238E27FC236}">
                    <a16:creationId xmlns:a16="http://schemas.microsoft.com/office/drawing/2014/main" id="{6EE4B763-257D-4534-AA33-14F9573A79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38">
                <a:extLst>
                  <a:ext uri="{FF2B5EF4-FFF2-40B4-BE49-F238E27FC236}">
                    <a16:creationId xmlns:a16="http://schemas.microsoft.com/office/drawing/2014/main" id="{D88E72E8-7A11-41A6-A825-91D24A8DD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39">
                <a:extLst>
                  <a:ext uri="{FF2B5EF4-FFF2-40B4-BE49-F238E27FC236}">
                    <a16:creationId xmlns:a16="http://schemas.microsoft.com/office/drawing/2014/main" id="{9E4FA41B-7E69-4A64-8C99-69856CC3B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40">
                <a:extLst>
                  <a:ext uri="{FF2B5EF4-FFF2-40B4-BE49-F238E27FC236}">
                    <a16:creationId xmlns:a16="http://schemas.microsoft.com/office/drawing/2014/main" id="{EB08A957-BE85-4A7E-870F-BC8399BEC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41">
                <a:extLst>
                  <a:ext uri="{FF2B5EF4-FFF2-40B4-BE49-F238E27FC236}">
                    <a16:creationId xmlns:a16="http://schemas.microsoft.com/office/drawing/2014/main" id="{02B556ED-F9FB-4B29-A822-9F84E2D94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04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6" grpId="0" animBg="1"/>
      <p:bldP spid="34" grpId="0"/>
      <p:bldP spid="35" grpId="0"/>
      <p:bldP spid="37" grpId="0" animBg="1"/>
      <p:bldP spid="41" grpId="0"/>
      <p:bldP spid="42" grpId="0"/>
      <p:bldP spid="4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5251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元素修改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958E06F-DDD2-41D9-8000-9A84A27D78E3}"/>
              </a:ext>
            </a:extLst>
          </p:cNvPr>
          <p:cNvSpPr/>
          <p:nvPr/>
        </p:nvSpPr>
        <p:spPr>
          <a:xfrm>
            <a:off x="3206847" y="2152052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66760B5-B5BB-48A7-A6AD-A3A8092FD475}"/>
              </a:ext>
            </a:extLst>
          </p:cNvPr>
          <p:cNvSpPr/>
          <p:nvPr/>
        </p:nvSpPr>
        <p:spPr>
          <a:xfrm>
            <a:off x="1717514" y="3294379"/>
            <a:ext cx="3778652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ls[0:2]=[]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将列表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中前两个元素替换为空列表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，即将前两个元素删除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2F051D8-060F-487B-8AB9-309C9A1C88D3}"/>
              </a:ext>
            </a:extLst>
          </p:cNvPr>
          <p:cNvCxnSpPr>
            <a:cxnSpLocks/>
          </p:cNvCxnSpPr>
          <p:nvPr/>
        </p:nvCxnSpPr>
        <p:spPr>
          <a:xfrm>
            <a:off x="1765300" y="2675272"/>
            <a:ext cx="33147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489F504C-0FDC-4B86-8D71-09904E439DF3}"/>
              </a:ext>
            </a:extLst>
          </p:cNvPr>
          <p:cNvSpPr/>
          <p:nvPr/>
        </p:nvSpPr>
        <p:spPr>
          <a:xfrm>
            <a:off x="8125698" y="2152052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F6DB16B-7FBA-4A36-A730-AFBB0A88893B}"/>
              </a:ext>
            </a:extLst>
          </p:cNvPr>
          <p:cNvSpPr/>
          <p:nvPr/>
        </p:nvSpPr>
        <p:spPr>
          <a:xfrm>
            <a:off x="7009070" y="3471877"/>
            <a:ext cx="3778652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print(ls)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[[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'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program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'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, 23.15], True, [3, 1.63], 5.3]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65E353A-96FC-48FB-946F-F598982A48A6}"/>
              </a:ext>
            </a:extLst>
          </p:cNvPr>
          <p:cNvCxnSpPr>
            <a:cxnSpLocks/>
          </p:cNvCxnSpPr>
          <p:nvPr/>
        </p:nvCxnSpPr>
        <p:spPr>
          <a:xfrm>
            <a:off x="7009071" y="2675272"/>
            <a:ext cx="34557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9C13A860-2A1E-4CD8-A1AE-773C45FB876D}"/>
              </a:ext>
            </a:extLst>
          </p:cNvPr>
          <p:cNvSpPr txBox="1"/>
          <p:nvPr/>
        </p:nvSpPr>
        <p:spPr>
          <a:xfrm>
            <a:off x="2200284" y="2074038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94D7E98-5A09-4877-9E80-A8D56C425C1A}"/>
              </a:ext>
            </a:extLst>
          </p:cNvPr>
          <p:cNvSpPr txBox="1"/>
          <p:nvPr/>
        </p:nvSpPr>
        <p:spPr>
          <a:xfrm>
            <a:off x="7187564" y="2031469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62" name="KSO_Shape">
            <a:extLst>
              <a:ext uri="{FF2B5EF4-FFF2-40B4-BE49-F238E27FC236}">
                <a16:creationId xmlns:a16="http://schemas.microsoft.com/office/drawing/2014/main" id="{8518F105-C01A-43F6-8683-B174206FF6F2}"/>
              </a:ext>
            </a:extLst>
          </p:cNvPr>
          <p:cNvSpPr/>
          <p:nvPr/>
        </p:nvSpPr>
        <p:spPr>
          <a:xfrm>
            <a:off x="1435740" y="2031469"/>
            <a:ext cx="4060426" cy="3809493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KSO_Shape">
            <a:extLst>
              <a:ext uri="{FF2B5EF4-FFF2-40B4-BE49-F238E27FC236}">
                <a16:creationId xmlns:a16="http://schemas.microsoft.com/office/drawing/2014/main" id="{C2894260-5906-420D-8E4B-F5695683E293}"/>
              </a:ext>
            </a:extLst>
          </p:cNvPr>
          <p:cNvSpPr/>
          <p:nvPr/>
        </p:nvSpPr>
        <p:spPr>
          <a:xfrm>
            <a:off x="6688606" y="2031470"/>
            <a:ext cx="4060426" cy="3809492"/>
          </a:xfrm>
          <a:prstGeom prst="roundRect">
            <a:avLst>
              <a:gd name="adj" fmla="val 12748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F051B2F-3B1E-45E1-A5A0-3395990D2B92}"/>
              </a:ext>
            </a:extLst>
          </p:cNvPr>
          <p:cNvGrpSpPr/>
          <p:nvPr/>
        </p:nvGrpSpPr>
        <p:grpSpPr>
          <a:xfrm>
            <a:off x="2055662" y="1762598"/>
            <a:ext cx="1082757" cy="1082757"/>
            <a:chOff x="2055662" y="1762598"/>
            <a:chExt cx="1082757" cy="1082757"/>
          </a:xfrm>
        </p:grpSpPr>
        <p:sp>
          <p:nvSpPr>
            <p:cNvPr id="65" name="KSO_Shape">
              <a:extLst>
                <a:ext uri="{FF2B5EF4-FFF2-40B4-BE49-F238E27FC236}">
                  <a16:creationId xmlns:a16="http://schemas.microsoft.com/office/drawing/2014/main" id="{9ACAD904-7647-430D-8005-23AF9E9C4F53}"/>
                </a:ext>
              </a:extLst>
            </p:cNvPr>
            <p:cNvSpPr/>
            <p:nvPr/>
          </p:nvSpPr>
          <p:spPr>
            <a:xfrm>
              <a:off x="2055662" y="1762598"/>
              <a:ext cx="1082757" cy="1082757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" name="KSO_Shape">
              <a:extLst>
                <a:ext uri="{FF2B5EF4-FFF2-40B4-BE49-F238E27FC236}">
                  <a16:creationId xmlns:a16="http://schemas.microsoft.com/office/drawing/2014/main" id="{4DA3B649-6081-4EF0-BAEE-920D7FBFD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84" y="1980847"/>
              <a:ext cx="758352" cy="613001"/>
            </a:xfrm>
            <a:custGeom>
              <a:avLst/>
              <a:gdLst/>
              <a:ahLst/>
              <a:cxnLst/>
              <a:rect l="0" t="0" r="r" b="b"/>
              <a:pathLst>
                <a:path w="4741862" h="3833813">
                  <a:moveTo>
                    <a:pt x="247650" y="2000250"/>
                  </a:moveTo>
                  <a:lnTo>
                    <a:pt x="1016000" y="2000250"/>
                  </a:lnTo>
                  <a:lnTo>
                    <a:pt x="1030288" y="2003425"/>
                  </a:lnTo>
                  <a:lnTo>
                    <a:pt x="1041400" y="2012950"/>
                  </a:lnTo>
                  <a:lnTo>
                    <a:pt x="1050925" y="2020888"/>
                  </a:lnTo>
                  <a:lnTo>
                    <a:pt x="1054100" y="2036763"/>
                  </a:lnTo>
                  <a:lnTo>
                    <a:pt x="1050925" y="2051051"/>
                  </a:lnTo>
                  <a:lnTo>
                    <a:pt x="1041400" y="2063751"/>
                  </a:lnTo>
                  <a:lnTo>
                    <a:pt x="1030288" y="2071688"/>
                  </a:lnTo>
                  <a:lnTo>
                    <a:pt x="1016000" y="2074863"/>
                  </a:lnTo>
                  <a:lnTo>
                    <a:pt x="247650" y="2074863"/>
                  </a:lnTo>
                  <a:lnTo>
                    <a:pt x="233362" y="2071688"/>
                  </a:lnTo>
                  <a:lnTo>
                    <a:pt x="220662" y="2063751"/>
                  </a:lnTo>
                  <a:lnTo>
                    <a:pt x="212725" y="2051051"/>
                  </a:lnTo>
                  <a:lnTo>
                    <a:pt x="209550" y="2036763"/>
                  </a:lnTo>
                  <a:lnTo>
                    <a:pt x="212725" y="2020888"/>
                  </a:lnTo>
                  <a:lnTo>
                    <a:pt x="220662" y="2012950"/>
                  </a:lnTo>
                  <a:lnTo>
                    <a:pt x="233362" y="2003425"/>
                  </a:lnTo>
                  <a:lnTo>
                    <a:pt x="247650" y="2000250"/>
                  </a:lnTo>
                  <a:close/>
                  <a:moveTo>
                    <a:pt x="244475" y="1901825"/>
                  </a:moveTo>
                  <a:lnTo>
                    <a:pt x="1012825" y="1901825"/>
                  </a:lnTo>
                  <a:lnTo>
                    <a:pt x="1027112" y="1905000"/>
                  </a:lnTo>
                  <a:lnTo>
                    <a:pt x="1039812" y="1914525"/>
                  </a:lnTo>
                  <a:lnTo>
                    <a:pt x="1044575" y="1925638"/>
                  </a:lnTo>
                  <a:lnTo>
                    <a:pt x="1047750" y="1941513"/>
                  </a:lnTo>
                  <a:lnTo>
                    <a:pt x="1044575" y="1952626"/>
                  </a:lnTo>
                  <a:lnTo>
                    <a:pt x="1039812" y="1965326"/>
                  </a:lnTo>
                  <a:lnTo>
                    <a:pt x="1027112" y="1973263"/>
                  </a:lnTo>
                  <a:lnTo>
                    <a:pt x="1012825" y="1976438"/>
                  </a:lnTo>
                  <a:lnTo>
                    <a:pt x="244475" y="1976438"/>
                  </a:lnTo>
                  <a:lnTo>
                    <a:pt x="230188" y="1973263"/>
                  </a:lnTo>
                  <a:lnTo>
                    <a:pt x="217488" y="1965326"/>
                  </a:lnTo>
                  <a:lnTo>
                    <a:pt x="209550" y="1952626"/>
                  </a:lnTo>
                  <a:lnTo>
                    <a:pt x="206375" y="1941513"/>
                  </a:lnTo>
                  <a:lnTo>
                    <a:pt x="209550" y="1925638"/>
                  </a:lnTo>
                  <a:lnTo>
                    <a:pt x="217488" y="1914525"/>
                  </a:lnTo>
                  <a:lnTo>
                    <a:pt x="230188" y="1905000"/>
                  </a:lnTo>
                  <a:lnTo>
                    <a:pt x="244475" y="1901825"/>
                  </a:lnTo>
                  <a:close/>
                  <a:moveTo>
                    <a:pt x="277813" y="1803400"/>
                  </a:moveTo>
                  <a:lnTo>
                    <a:pt x="1047750" y="1803400"/>
                  </a:lnTo>
                  <a:lnTo>
                    <a:pt x="1060450" y="1806575"/>
                  </a:lnTo>
                  <a:lnTo>
                    <a:pt x="1071563" y="1816100"/>
                  </a:lnTo>
                  <a:lnTo>
                    <a:pt x="1081088" y="1827213"/>
                  </a:lnTo>
                  <a:lnTo>
                    <a:pt x="1084263" y="1843088"/>
                  </a:lnTo>
                  <a:lnTo>
                    <a:pt x="1081088" y="1857376"/>
                  </a:lnTo>
                  <a:lnTo>
                    <a:pt x="1071563" y="1868488"/>
                  </a:lnTo>
                  <a:lnTo>
                    <a:pt x="1060450" y="1874838"/>
                  </a:lnTo>
                  <a:lnTo>
                    <a:pt x="1047750" y="1878013"/>
                  </a:lnTo>
                  <a:lnTo>
                    <a:pt x="277813" y="1878013"/>
                  </a:lnTo>
                  <a:lnTo>
                    <a:pt x="263525" y="1874838"/>
                  </a:lnTo>
                  <a:lnTo>
                    <a:pt x="250825" y="1868488"/>
                  </a:lnTo>
                  <a:lnTo>
                    <a:pt x="244475" y="1857376"/>
                  </a:lnTo>
                  <a:lnTo>
                    <a:pt x="241300" y="1843088"/>
                  </a:lnTo>
                  <a:lnTo>
                    <a:pt x="244475" y="1827213"/>
                  </a:lnTo>
                  <a:lnTo>
                    <a:pt x="250825" y="1816100"/>
                  </a:lnTo>
                  <a:lnTo>
                    <a:pt x="263525" y="1806575"/>
                  </a:lnTo>
                  <a:lnTo>
                    <a:pt x="277813" y="1803400"/>
                  </a:lnTo>
                  <a:close/>
                  <a:moveTo>
                    <a:pt x="238125" y="1708150"/>
                  </a:moveTo>
                  <a:lnTo>
                    <a:pt x="1009650" y="1708150"/>
                  </a:lnTo>
                  <a:lnTo>
                    <a:pt x="1020762" y="1711325"/>
                  </a:lnTo>
                  <a:lnTo>
                    <a:pt x="1033462" y="1717675"/>
                  </a:lnTo>
                  <a:lnTo>
                    <a:pt x="1041400" y="1728788"/>
                  </a:lnTo>
                  <a:lnTo>
                    <a:pt x="1044575" y="1744663"/>
                  </a:lnTo>
                  <a:lnTo>
                    <a:pt x="1041400" y="1758951"/>
                  </a:lnTo>
                  <a:lnTo>
                    <a:pt x="1033462" y="1770063"/>
                  </a:lnTo>
                  <a:lnTo>
                    <a:pt x="1020762" y="1779588"/>
                  </a:lnTo>
                  <a:lnTo>
                    <a:pt x="1009650" y="1782763"/>
                  </a:lnTo>
                  <a:lnTo>
                    <a:pt x="238125" y="1782763"/>
                  </a:lnTo>
                  <a:lnTo>
                    <a:pt x="223838" y="1779588"/>
                  </a:lnTo>
                  <a:lnTo>
                    <a:pt x="212725" y="1770063"/>
                  </a:lnTo>
                  <a:lnTo>
                    <a:pt x="206375" y="1758951"/>
                  </a:lnTo>
                  <a:lnTo>
                    <a:pt x="203200" y="1744663"/>
                  </a:lnTo>
                  <a:lnTo>
                    <a:pt x="206375" y="1728788"/>
                  </a:lnTo>
                  <a:lnTo>
                    <a:pt x="212725" y="1717675"/>
                  </a:lnTo>
                  <a:lnTo>
                    <a:pt x="223838" y="1711325"/>
                  </a:lnTo>
                  <a:lnTo>
                    <a:pt x="238125" y="1708150"/>
                  </a:lnTo>
                  <a:close/>
                  <a:moveTo>
                    <a:pt x="301626" y="1609725"/>
                  </a:moveTo>
                  <a:lnTo>
                    <a:pt x="1068388" y="1609725"/>
                  </a:lnTo>
                  <a:lnTo>
                    <a:pt x="1084264" y="1612900"/>
                  </a:lnTo>
                  <a:lnTo>
                    <a:pt x="1095376" y="1620838"/>
                  </a:lnTo>
                  <a:lnTo>
                    <a:pt x="1104901" y="1633538"/>
                  </a:lnTo>
                  <a:lnTo>
                    <a:pt x="1108076" y="1644650"/>
                  </a:lnTo>
                  <a:lnTo>
                    <a:pt x="1104901" y="1660526"/>
                  </a:lnTo>
                  <a:lnTo>
                    <a:pt x="1095376" y="1671638"/>
                  </a:lnTo>
                  <a:lnTo>
                    <a:pt x="1084264" y="1681163"/>
                  </a:lnTo>
                  <a:lnTo>
                    <a:pt x="1068388" y="1684338"/>
                  </a:lnTo>
                  <a:lnTo>
                    <a:pt x="301626" y="1684338"/>
                  </a:lnTo>
                  <a:lnTo>
                    <a:pt x="287338" y="1681163"/>
                  </a:lnTo>
                  <a:lnTo>
                    <a:pt x="274638" y="1671638"/>
                  </a:lnTo>
                  <a:lnTo>
                    <a:pt x="268288" y="1660526"/>
                  </a:lnTo>
                  <a:lnTo>
                    <a:pt x="265113" y="1644650"/>
                  </a:lnTo>
                  <a:lnTo>
                    <a:pt x="268288" y="1633538"/>
                  </a:lnTo>
                  <a:lnTo>
                    <a:pt x="274638" y="1620838"/>
                  </a:lnTo>
                  <a:lnTo>
                    <a:pt x="287338" y="1612900"/>
                  </a:lnTo>
                  <a:lnTo>
                    <a:pt x="301626" y="1609725"/>
                  </a:lnTo>
                  <a:close/>
                  <a:moveTo>
                    <a:pt x="254001" y="1511300"/>
                  </a:moveTo>
                  <a:lnTo>
                    <a:pt x="1020764" y="1511300"/>
                  </a:lnTo>
                  <a:lnTo>
                    <a:pt x="1036638" y="1514475"/>
                  </a:lnTo>
                  <a:lnTo>
                    <a:pt x="1047751" y="1522413"/>
                  </a:lnTo>
                  <a:lnTo>
                    <a:pt x="1057276" y="1535113"/>
                  </a:lnTo>
                  <a:lnTo>
                    <a:pt x="1060451" y="1549401"/>
                  </a:lnTo>
                  <a:lnTo>
                    <a:pt x="1057276" y="1562101"/>
                  </a:lnTo>
                  <a:lnTo>
                    <a:pt x="1047751" y="1573213"/>
                  </a:lnTo>
                  <a:lnTo>
                    <a:pt x="1036638" y="1582738"/>
                  </a:lnTo>
                  <a:lnTo>
                    <a:pt x="1020764" y="1585913"/>
                  </a:lnTo>
                  <a:lnTo>
                    <a:pt x="254001" y="1585913"/>
                  </a:lnTo>
                  <a:lnTo>
                    <a:pt x="238126" y="1582738"/>
                  </a:lnTo>
                  <a:lnTo>
                    <a:pt x="227013" y="1573213"/>
                  </a:lnTo>
                  <a:lnTo>
                    <a:pt x="220663" y="1562101"/>
                  </a:lnTo>
                  <a:lnTo>
                    <a:pt x="217488" y="1549401"/>
                  </a:lnTo>
                  <a:lnTo>
                    <a:pt x="220663" y="1535113"/>
                  </a:lnTo>
                  <a:lnTo>
                    <a:pt x="227013" y="1522413"/>
                  </a:lnTo>
                  <a:lnTo>
                    <a:pt x="238126" y="1514475"/>
                  </a:lnTo>
                  <a:lnTo>
                    <a:pt x="254001" y="1511300"/>
                  </a:lnTo>
                  <a:close/>
                  <a:moveTo>
                    <a:pt x="274638" y="1412875"/>
                  </a:moveTo>
                  <a:lnTo>
                    <a:pt x="1041400" y="1412875"/>
                  </a:lnTo>
                  <a:lnTo>
                    <a:pt x="1057276" y="1416050"/>
                  </a:lnTo>
                  <a:lnTo>
                    <a:pt x="1068388" y="1423988"/>
                  </a:lnTo>
                  <a:lnTo>
                    <a:pt x="1077913" y="1436688"/>
                  </a:lnTo>
                  <a:lnTo>
                    <a:pt x="1081088" y="1450976"/>
                  </a:lnTo>
                  <a:lnTo>
                    <a:pt x="1077913" y="1466851"/>
                  </a:lnTo>
                  <a:lnTo>
                    <a:pt x="1068388" y="1477963"/>
                  </a:lnTo>
                  <a:lnTo>
                    <a:pt x="1057276" y="1484313"/>
                  </a:lnTo>
                  <a:lnTo>
                    <a:pt x="1041400" y="1487488"/>
                  </a:lnTo>
                  <a:lnTo>
                    <a:pt x="274638" y="1487488"/>
                  </a:lnTo>
                  <a:lnTo>
                    <a:pt x="260350" y="1484313"/>
                  </a:lnTo>
                  <a:lnTo>
                    <a:pt x="247650" y="1477963"/>
                  </a:lnTo>
                  <a:lnTo>
                    <a:pt x="238126" y="1466851"/>
                  </a:lnTo>
                  <a:lnTo>
                    <a:pt x="236538" y="1450976"/>
                  </a:lnTo>
                  <a:lnTo>
                    <a:pt x="238126" y="1436688"/>
                  </a:lnTo>
                  <a:lnTo>
                    <a:pt x="247650" y="1423988"/>
                  </a:lnTo>
                  <a:lnTo>
                    <a:pt x="260350" y="1416050"/>
                  </a:lnTo>
                  <a:lnTo>
                    <a:pt x="274638" y="1412875"/>
                  </a:lnTo>
                  <a:close/>
                  <a:moveTo>
                    <a:pt x="3359150" y="0"/>
                  </a:moveTo>
                  <a:lnTo>
                    <a:pt x="3403600" y="3175"/>
                  </a:lnTo>
                  <a:lnTo>
                    <a:pt x="3449638" y="6350"/>
                  </a:lnTo>
                  <a:lnTo>
                    <a:pt x="3494088" y="17462"/>
                  </a:lnTo>
                  <a:lnTo>
                    <a:pt x="3535362" y="30162"/>
                  </a:lnTo>
                  <a:lnTo>
                    <a:pt x="3579814" y="50800"/>
                  </a:lnTo>
                  <a:lnTo>
                    <a:pt x="3619500" y="71437"/>
                  </a:lnTo>
                  <a:lnTo>
                    <a:pt x="3654426" y="98425"/>
                  </a:lnTo>
                  <a:lnTo>
                    <a:pt x="3687762" y="128587"/>
                  </a:lnTo>
                  <a:lnTo>
                    <a:pt x="3717926" y="158750"/>
                  </a:lnTo>
                  <a:lnTo>
                    <a:pt x="3744914" y="193675"/>
                  </a:lnTo>
                  <a:lnTo>
                    <a:pt x="3768726" y="230187"/>
                  </a:lnTo>
                  <a:lnTo>
                    <a:pt x="3789362" y="268287"/>
                  </a:lnTo>
                  <a:lnTo>
                    <a:pt x="3803650" y="311150"/>
                  </a:lnTo>
                  <a:lnTo>
                    <a:pt x="3816350" y="352425"/>
                  </a:lnTo>
                  <a:lnTo>
                    <a:pt x="3822700" y="393700"/>
                  </a:lnTo>
                  <a:lnTo>
                    <a:pt x="3827462" y="439737"/>
                  </a:lnTo>
                  <a:lnTo>
                    <a:pt x="3825876" y="484187"/>
                  </a:lnTo>
                  <a:lnTo>
                    <a:pt x="3822700" y="528637"/>
                  </a:lnTo>
                  <a:lnTo>
                    <a:pt x="3813176" y="573087"/>
                  </a:lnTo>
                  <a:lnTo>
                    <a:pt x="3798888" y="615950"/>
                  </a:lnTo>
                  <a:lnTo>
                    <a:pt x="3776662" y="660400"/>
                  </a:lnTo>
                  <a:lnTo>
                    <a:pt x="3756026" y="698500"/>
                  </a:lnTo>
                  <a:lnTo>
                    <a:pt x="3729038" y="735012"/>
                  </a:lnTo>
                  <a:lnTo>
                    <a:pt x="3702050" y="768350"/>
                  </a:lnTo>
                  <a:lnTo>
                    <a:pt x="3670300" y="796925"/>
                  </a:lnTo>
                  <a:lnTo>
                    <a:pt x="3633788" y="823912"/>
                  </a:lnTo>
                  <a:lnTo>
                    <a:pt x="3598862" y="847724"/>
                  </a:lnTo>
                  <a:lnTo>
                    <a:pt x="3606800" y="844549"/>
                  </a:lnTo>
                  <a:lnTo>
                    <a:pt x="3633788" y="842962"/>
                  </a:lnTo>
                  <a:lnTo>
                    <a:pt x="3675062" y="839787"/>
                  </a:lnTo>
                  <a:lnTo>
                    <a:pt x="3721100" y="839787"/>
                  </a:lnTo>
                  <a:lnTo>
                    <a:pt x="3765550" y="842962"/>
                  </a:lnTo>
                  <a:lnTo>
                    <a:pt x="3810000" y="850899"/>
                  </a:lnTo>
                  <a:lnTo>
                    <a:pt x="3857626" y="863599"/>
                  </a:lnTo>
                  <a:lnTo>
                    <a:pt x="3902076" y="881062"/>
                  </a:lnTo>
                  <a:lnTo>
                    <a:pt x="3948112" y="904874"/>
                  </a:lnTo>
                  <a:lnTo>
                    <a:pt x="3989388" y="935037"/>
                  </a:lnTo>
                  <a:lnTo>
                    <a:pt x="4019550" y="958849"/>
                  </a:lnTo>
                  <a:lnTo>
                    <a:pt x="4046538" y="982662"/>
                  </a:lnTo>
                  <a:lnTo>
                    <a:pt x="4070350" y="1009649"/>
                  </a:lnTo>
                  <a:lnTo>
                    <a:pt x="4094162" y="1039812"/>
                  </a:lnTo>
                  <a:lnTo>
                    <a:pt x="4117976" y="1068387"/>
                  </a:lnTo>
                  <a:lnTo>
                    <a:pt x="4138612" y="1101724"/>
                  </a:lnTo>
                  <a:lnTo>
                    <a:pt x="4179888" y="1169987"/>
                  </a:lnTo>
                  <a:lnTo>
                    <a:pt x="4216400" y="1243012"/>
                  </a:lnTo>
                  <a:lnTo>
                    <a:pt x="4249738" y="1319212"/>
                  </a:lnTo>
                  <a:lnTo>
                    <a:pt x="4278312" y="1400174"/>
                  </a:lnTo>
                  <a:lnTo>
                    <a:pt x="4305300" y="1484312"/>
                  </a:lnTo>
                  <a:lnTo>
                    <a:pt x="4329112" y="1568450"/>
                  </a:lnTo>
                  <a:lnTo>
                    <a:pt x="4352926" y="1654175"/>
                  </a:lnTo>
                  <a:lnTo>
                    <a:pt x="4395788" y="1824038"/>
                  </a:lnTo>
                  <a:lnTo>
                    <a:pt x="4433888" y="1989138"/>
                  </a:lnTo>
                  <a:lnTo>
                    <a:pt x="4451910" y="2059780"/>
                  </a:lnTo>
                  <a:lnTo>
                    <a:pt x="4606926" y="935037"/>
                  </a:lnTo>
                  <a:lnTo>
                    <a:pt x="4610100" y="919162"/>
                  </a:lnTo>
                  <a:lnTo>
                    <a:pt x="4616450" y="908049"/>
                  </a:lnTo>
                  <a:lnTo>
                    <a:pt x="4625976" y="898524"/>
                  </a:lnTo>
                  <a:lnTo>
                    <a:pt x="4633914" y="890587"/>
                  </a:lnTo>
                  <a:lnTo>
                    <a:pt x="4646614" y="881062"/>
                  </a:lnTo>
                  <a:lnTo>
                    <a:pt x="4657726" y="877887"/>
                  </a:lnTo>
                  <a:lnTo>
                    <a:pt x="4670426" y="874712"/>
                  </a:lnTo>
                  <a:lnTo>
                    <a:pt x="4684714" y="874712"/>
                  </a:lnTo>
                  <a:lnTo>
                    <a:pt x="4697414" y="877887"/>
                  </a:lnTo>
                  <a:lnTo>
                    <a:pt x="4708526" y="884237"/>
                  </a:lnTo>
                  <a:lnTo>
                    <a:pt x="4721226" y="892174"/>
                  </a:lnTo>
                  <a:lnTo>
                    <a:pt x="4729162" y="901699"/>
                  </a:lnTo>
                  <a:lnTo>
                    <a:pt x="4735514" y="914399"/>
                  </a:lnTo>
                  <a:lnTo>
                    <a:pt x="4738688" y="925512"/>
                  </a:lnTo>
                  <a:lnTo>
                    <a:pt x="4741862" y="938212"/>
                  </a:lnTo>
                  <a:lnTo>
                    <a:pt x="4741862" y="952499"/>
                  </a:lnTo>
                  <a:lnTo>
                    <a:pt x="4538662" y="2415850"/>
                  </a:lnTo>
                  <a:lnTo>
                    <a:pt x="4538662" y="3765551"/>
                  </a:lnTo>
                  <a:lnTo>
                    <a:pt x="4535488" y="3779838"/>
                  </a:lnTo>
                  <a:lnTo>
                    <a:pt x="4532314" y="3792538"/>
                  </a:lnTo>
                  <a:lnTo>
                    <a:pt x="4527550" y="3803651"/>
                  </a:lnTo>
                  <a:lnTo>
                    <a:pt x="4518026" y="3813176"/>
                  </a:lnTo>
                  <a:lnTo>
                    <a:pt x="4508500" y="3821113"/>
                  </a:lnTo>
                  <a:lnTo>
                    <a:pt x="4497388" y="3827463"/>
                  </a:lnTo>
                  <a:lnTo>
                    <a:pt x="4484688" y="3833813"/>
                  </a:lnTo>
                  <a:lnTo>
                    <a:pt x="4470400" y="3833813"/>
                  </a:lnTo>
                  <a:lnTo>
                    <a:pt x="4454526" y="3833813"/>
                  </a:lnTo>
                  <a:lnTo>
                    <a:pt x="4443414" y="3827463"/>
                  </a:lnTo>
                  <a:lnTo>
                    <a:pt x="4430714" y="3821113"/>
                  </a:lnTo>
                  <a:lnTo>
                    <a:pt x="4422776" y="3813176"/>
                  </a:lnTo>
                  <a:lnTo>
                    <a:pt x="4413250" y="3803651"/>
                  </a:lnTo>
                  <a:lnTo>
                    <a:pt x="4406900" y="3792538"/>
                  </a:lnTo>
                  <a:lnTo>
                    <a:pt x="4403726" y="3779838"/>
                  </a:lnTo>
                  <a:lnTo>
                    <a:pt x="4402138" y="3765551"/>
                  </a:lnTo>
                  <a:lnTo>
                    <a:pt x="4402138" y="2505075"/>
                  </a:lnTo>
                  <a:lnTo>
                    <a:pt x="4398962" y="2493962"/>
                  </a:lnTo>
                  <a:lnTo>
                    <a:pt x="4395788" y="2478087"/>
                  </a:lnTo>
                  <a:lnTo>
                    <a:pt x="4395788" y="2474913"/>
                  </a:lnTo>
                  <a:lnTo>
                    <a:pt x="4386264" y="2493963"/>
                  </a:lnTo>
                  <a:lnTo>
                    <a:pt x="4378326" y="2511425"/>
                  </a:lnTo>
                  <a:lnTo>
                    <a:pt x="4365626" y="2528888"/>
                  </a:lnTo>
                  <a:lnTo>
                    <a:pt x="4351338" y="2544763"/>
                  </a:lnTo>
                  <a:lnTo>
                    <a:pt x="4335464" y="2559050"/>
                  </a:lnTo>
                  <a:lnTo>
                    <a:pt x="4321176" y="2570163"/>
                  </a:lnTo>
                  <a:lnTo>
                    <a:pt x="4302126" y="2579688"/>
                  </a:lnTo>
                  <a:lnTo>
                    <a:pt x="4284664" y="2589213"/>
                  </a:lnTo>
                  <a:lnTo>
                    <a:pt x="4264026" y="2597150"/>
                  </a:lnTo>
                  <a:lnTo>
                    <a:pt x="4243388" y="2603500"/>
                  </a:lnTo>
                  <a:lnTo>
                    <a:pt x="4222750" y="2606675"/>
                  </a:lnTo>
                  <a:lnTo>
                    <a:pt x="3565526" y="2677005"/>
                  </a:lnTo>
                  <a:lnTo>
                    <a:pt x="3565526" y="3765551"/>
                  </a:lnTo>
                  <a:lnTo>
                    <a:pt x="3565526" y="3779838"/>
                  </a:lnTo>
                  <a:lnTo>
                    <a:pt x="3559176" y="3792538"/>
                  </a:lnTo>
                  <a:lnTo>
                    <a:pt x="3552826" y="3803651"/>
                  </a:lnTo>
                  <a:lnTo>
                    <a:pt x="3548064" y="3813176"/>
                  </a:lnTo>
                  <a:lnTo>
                    <a:pt x="3535364" y="3821113"/>
                  </a:lnTo>
                  <a:lnTo>
                    <a:pt x="3524250" y="3827463"/>
                  </a:lnTo>
                  <a:lnTo>
                    <a:pt x="3511550" y="3833813"/>
                  </a:lnTo>
                  <a:lnTo>
                    <a:pt x="3500438" y="3833813"/>
                  </a:lnTo>
                  <a:lnTo>
                    <a:pt x="3484564" y="3833813"/>
                  </a:lnTo>
                  <a:lnTo>
                    <a:pt x="3473450" y="3827463"/>
                  </a:lnTo>
                  <a:lnTo>
                    <a:pt x="3460750" y="3821113"/>
                  </a:lnTo>
                  <a:lnTo>
                    <a:pt x="3451226" y="3813176"/>
                  </a:lnTo>
                  <a:lnTo>
                    <a:pt x="3443288" y="3803651"/>
                  </a:lnTo>
                  <a:lnTo>
                    <a:pt x="3436938" y="3792538"/>
                  </a:lnTo>
                  <a:lnTo>
                    <a:pt x="3430588" y="3779838"/>
                  </a:lnTo>
                  <a:lnTo>
                    <a:pt x="3430588" y="3765551"/>
                  </a:lnTo>
                  <a:lnTo>
                    <a:pt x="3430588" y="2920423"/>
                  </a:lnTo>
                  <a:lnTo>
                    <a:pt x="3355976" y="3582988"/>
                  </a:lnTo>
                  <a:lnTo>
                    <a:pt x="3349626" y="3603625"/>
                  </a:lnTo>
                  <a:lnTo>
                    <a:pt x="3348038" y="3624263"/>
                  </a:lnTo>
                  <a:lnTo>
                    <a:pt x="3338514" y="3643313"/>
                  </a:lnTo>
                  <a:lnTo>
                    <a:pt x="3328988" y="3663950"/>
                  </a:lnTo>
                  <a:lnTo>
                    <a:pt x="3317876" y="3678238"/>
                  </a:lnTo>
                  <a:lnTo>
                    <a:pt x="3305176" y="3695700"/>
                  </a:lnTo>
                  <a:lnTo>
                    <a:pt x="3290888" y="3711575"/>
                  </a:lnTo>
                  <a:lnTo>
                    <a:pt x="3275014" y="3722688"/>
                  </a:lnTo>
                  <a:lnTo>
                    <a:pt x="3260726" y="3735388"/>
                  </a:lnTo>
                  <a:lnTo>
                    <a:pt x="3243262" y="3746500"/>
                  </a:lnTo>
                  <a:lnTo>
                    <a:pt x="3222626" y="3756025"/>
                  </a:lnTo>
                  <a:lnTo>
                    <a:pt x="3203576" y="3762375"/>
                  </a:lnTo>
                  <a:lnTo>
                    <a:pt x="3182938" y="3768725"/>
                  </a:lnTo>
                  <a:lnTo>
                    <a:pt x="3162300" y="3771900"/>
                  </a:lnTo>
                  <a:lnTo>
                    <a:pt x="3141662" y="3771900"/>
                  </a:lnTo>
                  <a:lnTo>
                    <a:pt x="3121026" y="3771900"/>
                  </a:lnTo>
                  <a:lnTo>
                    <a:pt x="3097214" y="3765550"/>
                  </a:lnTo>
                  <a:lnTo>
                    <a:pt x="3078162" y="3759200"/>
                  </a:lnTo>
                  <a:lnTo>
                    <a:pt x="3057526" y="3752850"/>
                  </a:lnTo>
                  <a:lnTo>
                    <a:pt x="3040062" y="3744913"/>
                  </a:lnTo>
                  <a:lnTo>
                    <a:pt x="3022600" y="3732213"/>
                  </a:lnTo>
                  <a:lnTo>
                    <a:pt x="3003550" y="3721100"/>
                  </a:lnTo>
                  <a:lnTo>
                    <a:pt x="2989263" y="3705225"/>
                  </a:lnTo>
                  <a:lnTo>
                    <a:pt x="2976563" y="3690938"/>
                  </a:lnTo>
                  <a:lnTo>
                    <a:pt x="2965450" y="3671888"/>
                  </a:lnTo>
                  <a:lnTo>
                    <a:pt x="2952750" y="3657600"/>
                  </a:lnTo>
                  <a:lnTo>
                    <a:pt x="2947988" y="3636963"/>
                  </a:lnTo>
                  <a:lnTo>
                    <a:pt x="2938463" y="3619500"/>
                  </a:lnTo>
                  <a:lnTo>
                    <a:pt x="2935288" y="3597275"/>
                  </a:lnTo>
                  <a:lnTo>
                    <a:pt x="2932113" y="3576638"/>
                  </a:lnTo>
                  <a:lnTo>
                    <a:pt x="2928938" y="3556000"/>
                  </a:lnTo>
                  <a:lnTo>
                    <a:pt x="2932113" y="3532188"/>
                  </a:lnTo>
                  <a:lnTo>
                    <a:pt x="3051176" y="2478087"/>
                  </a:lnTo>
                  <a:lnTo>
                    <a:pt x="3054350" y="2457450"/>
                  </a:lnTo>
                  <a:lnTo>
                    <a:pt x="3060700" y="2436812"/>
                  </a:lnTo>
                  <a:lnTo>
                    <a:pt x="3070226" y="2416175"/>
                  </a:lnTo>
                  <a:lnTo>
                    <a:pt x="3078162" y="2397125"/>
                  </a:lnTo>
                  <a:lnTo>
                    <a:pt x="3087688" y="2379662"/>
                  </a:lnTo>
                  <a:lnTo>
                    <a:pt x="3101976" y="2365375"/>
                  </a:lnTo>
                  <a:lnTo>
                    <a:pt x="3114676" y="2349500"/>
                  </a:lnTo>
                  <a:lnTo>
                    <a:pt x="3128962" y="2335212"/>
                  </a:lnTo>
                  <a:lnTo>
                    <a:pt x="3148014" y="2322512"/>
                  </a:lnTo>
                  <a:lnTo>
                    <a:pt x="3165476" y="2314575"/>
                  </a:lnTo>
                  <a:lnTo>
                    <a:pt x="3182938" y="2305050"/>
                  </a:lnTo>
                  <a:lnTo>
                    <a:pt x="3203576" y="2298700"/>
                  </a:lnTo>
                  <a:lnTo>
                    <a:pt x="3222626" y="2293937"/>
                  </a:lnTo>
                  <a:lnTo>
                    <a:pt x="3243262" y="2290762"/>
                  </a:lnTo>
                  <a:lnTo>
                    <a:pt x="3260726" y="2290762"/>
                  </a:lnTo>
                  <a:lnTo>
                    <a:pt x="3273426" y="2284412"/>
                  </a:lnTo>
                  <a:lnTo>
                    <a:pt x="3294064" y="2281237"/>
                  </a:lnTo>
                  <a:lnTo>
                    <a:pt x="3314700" y="2274887"/>
                  </a:lnTo>
                  <a:lnTo>
                    <a:pt x="3690474" y="2234675"/>
                  </a:lnTo>
                  <a:lnTo>
                    <a:pt x="3667126" y="2144713"/>
                  </a:lnTo>
                  <a:lnTo>
                    <a:pt x="3609976" y="1931988"/>
                  </a:lnTo>
                  <a:lnTo>
                    <a:pt x="3582988" y="1827213"/>
                  </a:lnTo>
                  <a:lnTo>
                    <a:pt x="3549650" y="1722437"/>
                  </a:lnTo>
                  <a:lnTo>
                    <a:pt x="3514726" y="1620837"/>
                  </a:lnTo>
                  <a:lnTo>
                    <a:pt x="3475038" y="1525587"/>
                  </a:lnTo>
                  <a:lnTo>
                    <a:pt x="3459802" y="1481266"/>
                  </a:lnTo>
                  <a:lnTo>
                    <a:pt x="3457576" y="1484313"/>
                  </a:lnTo>
                  <a:lnTo>
                    <a:pt x="3406776" y="1570038"/>
                  </a:lnTo>
                  <a:lnTo>
                    <a:pt x="3359150" y="1660525"/>
                  </a:lnTo>
                  <a:lnTo>
                    <a:pt x="3341750" y="1690108"/>
                  </a:lnTo>
                  <a:lnTo>
                    <a:pt x="3341688" y="1690688"/>
                  </a:lnTo>
                  <a:lnTo>
                    <a:pt x="3328988" y="1717675"/>
                  </a:lnTo>
                  <a:lnTo>
                    <a:pt x="3317876" y="1744663"/>
                  </a:lnTo>
                  <a:lnTo>
                    <a:pt x="3297238" y="1765300"/>
                  </a:lnTo>
                  <a:lnTo>
                    <a:pt x="3275014" y="1782763"/>
                  </a:lnTo>
                  <a:lnTo>
                    <a:pt x="3249614" y="1797050"/>
                  </a:lnTo>
                  <a:lnTo>
                    <a:pt x="3219450" y="1806575"/>
                  </a:lnTo>
                  <a:lnTo>
                    <a:pt x="2603954" y="1993900"/>
                  </a:lnTo>
                  <a:lnTo>
                    <a:pt x="2606676" y="1993900"/>
                  </a:lnTo>
                  <a:lnTo>
                    <a:pt x="2619376" y="1993900"/>
                  </a:lnTo>
                  <a:lnTo>
                    <a:pt x="2633663" y="2000250"/>
                  </a:lnTo>
                  <a:lnTo>
                    <a:pt x="2646363" y="2006600"/>
                  </a:lnTo>
                  <a:lnTo>
                    <a:pt x="2654300" y="2016125"/>
                  </a:lnTo>
                  <a:lnTo>
                    <a:pt x="2663826" y="2024063"/>
                  </a:lnTo>
                  <a:lnTo>
                    <a:pt x="2670176" y="2036763"/>
                  </a:lnTo>
                  <a:lnTo>
                    <a:pt x="2671763" y="2047875"/>
                  </a:lnTo>
                  <a:lnTo>
                    <a:pt x="2674938" y="2063751"/>
                  </a:lnTo>
                  <a:lnTo>
                    <a:pt x="2671763" y="2074863"/>
                  </a:lnTo>
                  <a:lnTo>
                    <a:pt x="2670176" y="2087563"/>
                  </a:lnTo>
                  <a:lnTo>
                    <a:pt x="2663826" y="2098676"/>
                  </a:lnTo>
                  <a:lnTo>
                    <a:pt x="2654300" y="2111375"/>
                  </a:lnTo>
                  <a:lnTo>
                    <a:pt x="3027362" y="2111375"/>
                  </a:lnTo>
                  <a:lnTo>
                    <a:pt x="3040062" y="2111375"/>
                  </a:lnTo>
                  <a:lnTo>
                    <a:pt x="3054350" y="2114550"/>
                  </a:lnTo>
                  <a:lnTo>
                    <a:pt x="3063876" y="2119313"/>
                  </a:lnTo>
                  <a:lnTo>
                    <a:pt x="3074988" y="2128838"/>
                  </a:lnTo>
                  <a:lnTo>
                    <a:pt x="3084514" y="2141538"/>
                  </a:lnTo>
                  <a:lnTo>
                    <a:pt x="3090862" y="2149475"/>
                  </a:lnTo>
                  <a:lnTo>
                    <a:pt x="3094038" y="2165350"/>
                  </a:lnTo>
                  <a:lnTo>
                    <a:pt x="3094038" y="2176463"/>
                  </a:lnTo>
                  <a:lnTo>
                    <a:pt x="3094038" y="2192338"/>
                  </a:lnTo>
                  <a:lnTo>
                    <a:pt x="3090862" y="2203450"/>
                  </a:lnTo>
                  <a:lnTo>
                    <a:pt x="3084514" y="2216150"/>
                  </a:lnTo>
                  <a:lnTo>
                    <a:pt x="3074988" y="2224088"/>
                  </a:lnTo>
                  <a:lnTo>
                    <a:pt x="3063876" y="2233613"/>
                  </a:lnTo>
                  <a:lnTo>
                    <a:pt x="3054350" y="2239963"/>
                  </a:lnTo>
                  <a:lnTo>
                    <a:pt x="3040062" y="2243138"/>
                  </a:lnTo>
                  <a:lnTo>
                    <a:pt x="3027362" y="2244725"/>
                  </a:lnTo>
                  <a:lnTo>
                    <a:pt x="2857501" y="2244725"/>
                  </a:lnTo>
                  <a:lnTo>
                    <a:pt x="2857501" y="3765551"/>
                  </a:lnTo>
                  <a:lnTo>
                    <a:pt x="2857501" y="3779838"/>
                  </a:lnTo>
                  <a:lnTo>
                    <a:pt x="2851151" y="3792538"/>
                  </a:lnTo>
                  <a:lnTo>
                    <a:pt x="2846388" y="3803651"/>
                  </a:lnTo>
                  <a:lnTo>
                    <a:pt x="2836863" y="3813176"/>
                  </a:lnTo>
                  <a:lnTo>
                    <a:pt x="2827338" y="3821113"/>
                  </a:lnTo>
                  <a:lnTo>
                    <a:pt x="2816226" y="3827463"/>
                  </a:lnTo>
                  <a:lnTo>
                    <a:pt x="2803526" y="3833813"/>
                  </a:lnTo>
                  <a:lnTo>
                    <a:pt x="2789238" y="3833813"/>
                  </a:lnTo>
                  <a:lnTo>
                    <a:pt x="2776538" y="3833813"/>
                  </a:lnTo>
                  <a:lnTo>
                    <a:pt x="2765426" y="3827463"/>
                  </a:lnTo>
                  <a:lnTo>
                    <a:pt x="2752726" y="3821113"/>
                  </a:lnTo>
                  <a:lnTo>
                    <a:pt x="2741613" y="3813176"/>
                  </a:lnTo>
                  <a:lnTo>
                    <a:pt x="2735263" y="3803651"/>
                  </a:lnTo>
                  <a:lnTo>
                    <a:pt x="2728913" y="3792538"/>
                  </a:lnTo>
                  <a:lnTo>
                    <a:pt x="2722563" y="3779838"/>
                  </a:lnTo>
                  <a:lnTo>
                    <a:pt x="2722563" y="3765551"/>
                  </a:lnTo>
                  <a:lnTo>
                    <a:pt x="2722563" y="2244725"/>
                  </a:lnTo>
                  <a:lnTo>
                    <a:pt x="274638" y="2244725"/>
                  </a:lnTo>
                  <a:lnTo>
                    <a:pt x="274638" y="3765551"/>
                  </a:lnTo>
                  <a:lnTo>
                    <a:pt x="271463" y="3779838"/>
                  </a:lnTo>
                  <a:lnTo>
                    <a:pt x="268288" y="3792538"/>
                  </a:lnTo>
                  <a:lnTo>
                    <a:pt x="263526" y="3803651"/>
                  </a:lnTo>
                  <a:lnTo>
                    <a:pt x="254000" y="3813176"/>
                  </a:lnTo>
                  <a:lnTo>
                    <a:pt x="244476" y="3821113"/>
                  </a:lnTo>
                  <a:lnTo>
                    <a:pt x="233363" y="3827463"/>
                  </a:lnTo>
                  <a:lnTo>
                    <a:pt x="217488" y="3833813"/>
                  </a:lnTo>
                  <a:lnTo>
                    <a:pt x="206376" y="3833813"/>
                  </a:lnTo>
                  <a:lnTo>
                    <a:pt x="190500" y="3833813"/>
                  </a:lnTo>
                  <a:lnTo>
                    <a:pt x="179388" y="3827463"/>
                  </a:lnTo>
                  <a:lnTo>
                    <a:pt x="166688" y="3821113"/>
                  </a:lnTo>
                  <a:lnTo>
                    <a:pt x="158750" y="3813176"/>
                  </a:lnTo>
                  <a:lnTo>
                    <a:pt x="149226" y="3803651"/>
                  </a:lnTo>
                  <a:lnTo>
                    <a:pt x="142876" y="3792538"/>
                  </a:lnTo>
                  <a:lnTo>
                    <a:pt x="139700" y="3779838"/>
                  </a:lnTo>
                  <a:lnTo>
                    <a:pt x="138113" y="3765551"/>
                  </a:lnTo>
                  <a:lnTo>
                    <a:pt x="138113" y="2244725"/>
                  </a:lnTo>
                  <a:lnTo>
                    <a:pt x="68263" y="2244725"/>
                  </a:lnTo>
                  <a:lnTo>
                    <a:pt x="53975" y="2243138"/>
                  </a:lnTo>
                  <a:lnTo>
                    <a:pt x="41275" y="2239963"/>
                  </a:lnTo>
                  <a:lnTo>
                    <a:pt x="30163" y="2233613"/>
                  </a:lnTo>
                  <a:lnTo>
                    <a:pt x="20638" y="2224088"/>
                  </a:lnTo>
                  <a:lnTo>
                    <a:pt x="12700" y="2216150"/>
                  </a:lnTo>
                  <a:lnTo>
                    <a:pt x="6350" y="2203450"/>
                  </a:lnTo>
                  <a:lnTo>
                    <a:pt x="0" y="2192338"/>
                  </a:lnTo>
                  <a:lnTo>
                    <a:pt x="0" y="2176463"/>
                  </a:lnTo>
                  <a:lnTo>
                    <a:pt x="0" y="2165350"/>
                  </a:lnTo>
                  <a:lnTo>
                    <a:pt x="6350" y="2149475"/>
                  </a:lnTo>
                  <a:lnTo>
                    <a:pt x="12700" y="2141538"/>
                  </a:lnTo>
                  <a:lnTo>
                    <a:pt x="20638" y="2128838"/>
                  </a:lnTo>
                  <a:lnTo>
                    <a:pt x="30163" y="2119313"/>
                  </a:lnTo>
                  <a:lnTo>
                    <a:pt x="41275" y="2114550"/>
                  </a:lnTo>
                  <a:lnTo>
                    <a:pt x="53975" y="2111375"/>
                  </a:lnTo>
                  <a:lnTo>
                    <a:pt x="68263" y="2111375"/>
                  </a:lnTo>
                  <a:lnTo>
                    <a:pt x="1738313" y="2111375"/>
                  </a:lnTo>
                  <a:lnTo>
                    <a:pt x="1731963" y="2098676"/>
                  </a:lnTo>
                  <a:lnTo>
                    <a:pt x="1722438" y="2087563"/>
                  </a:lnTo>
                  <a:lnTo>
                    <a:pt x="1719263" y="2074863"/>
                  </a:lnTo>
                  <a:lnTo>
                    <a:pt x="1719263" y="2063751"/>
                  </a:lnTo>
                  <a:lnTo>
                    <a:pt x="1719263" y="2062529"/>
                  </a:lnTo>
                  <a:lnTo>
                    <a:pt x="1690688" y="2057400"/>
                  </a:lnTo>
                  <a:lnTo>
                    <a:pt x="1677988" y="2051050"/>
                  </a:lnTo>
                  <a:lnTo>
                    <a:pt x="1666875" y="2039937"/>
                  </a:lnTo>
                  <a:lnTo>
                    <a:pt x="1639888" y="2009775"/>
                  </a:lnTo>
                  <a:lnTo>
                    <a:pt x="1617662" y="1970087"/>
                  </a:lnTo>
                  <a:lnTo>
                    <a:pt x="1597025" y="1928812"/>
                  </a:lnTo>
                  <a:lnTo>
                    <a:pt x="1565275" y="1854200"/>
                  </a:lnTo>
                  <a:lnTo>
                    <a:pt x="1552575" y="1820862"/>
                  </a:lnTo>
                  <a:lnTo>
                    <a:pt x="1484312" y="1576387"/>
                  </a:lnTo>
                  <a:lnTo>
                    <a:pt x="1444625" y="1443037"/>
                  </a:lnTo>
                  <a:lnTo>
                    <a:pt x="1412875" y="1311274"/>
                  </a:lnTo>
                  <a:lnTo>
                    <a:pt x="1385888" y="1192212"/>
                  </a:lnTo>
                  <a:lnTo>
                    <a:pt x="1373188" y="1138237"/>
                  </a:lnTo>
                  <a:lnTo>
                    <a:pt x="1366838" y="1090612"/>
                  </a:lnTo>
                  <a:lnTo>
                    <a:pt x="1365250" y="1047749"/>
                  </a:lnTo>
                  <a:lnTo>
                    <a:pt x="1365250" y="1015999"/>
                  </a:lnTo>
                  <a:lnTo>
                    <a:pt x="1370012" y="989012"/>
                  </a:lnTo>
                  <a:lnTo>
                    <a:pt x="1376362" y="979487"/>
                  </a:lnTo>
                  <a:lnTo>
                    <a:pt x="1379538" y="973137"/>
                  </a:lnTo>
                  <a:lnTo>
                    <a:pt x="1460500" y="935037"/>
                  </a:lnTo>
                  <a:lnTo>
                    <a:pt x="1738957" y="2015573"/>
                  </a:lnTo>
                  <a:lnTo>
                    <a:pt x="1749426" y="2006600"/>
                  </a:lnTo>
                  <a:lnTo>
                    <a:pt x="1758950" y="2000250"/>
                  </a:lnTo>
                  <a:lnTo>
                    <a:pt x="1773238" y="1993900"/>
                  </a:lnTo>
                  <a:lnTo>
                    <a:pt x="1785938" y="1993900"/>
                  </a:lnTo>
                  <a:lnTo>
                    <a:pt x="2264305" y="1993900"/>
                  </a:lnTo>
                  <a:lnTo>
                    <a:pt x="2257426" y="1985963"/>
                  </a:lnTo>
                  <a:lnTo>
                    <a:pt x="2244726" y="1958975"/>
                  </a:lnTo>
                  <a:lnTo>
                    <a:pt x="2236788" y="1928813"/>
                  </a:lnTo>
                  <a:lnTo>
                    <a:pt x="2233613" y="1898650"/>
                  </a:lnTo>
                  <a:lnTo>
                    <a:pt x="2236788" y="1868488"/>
                  </a:lnTo>
                  <a:lnTo>
                    <a:pt x="2244726" y="1839913"/>
                  </a:lnTo>
                  <a:lnTo>
                    <a:pt x="2260600" y="1812925"/>
                  </a:lnTo>
                  <a:lnTo>
                    <a:pt x="2278063" y="1792288"/>
                  </a:lnTo>
                  <a:lnTo>
                    <a:pt x="2301876" y="1773238"/>
                  </a:lnTo>
                  <a:lnTo>
                    <a:pt x="2328863" y="1758950"/>
                  </a:lnTo>
                  <a:lnTo>
                    <a:pt x="2359026" y="1749425"/>
                  </a:lnTo>
                  <a:lnTo>
                    <a:pt x="3084708" y="1528565"/>
                  </a:lnTo>
                  <a:lnTo>
                    <a:pt x="3311526" y="1152524"/>
                  </a:lnTo>
                  <a:lnTo>
                    <a:pt x="3349626" y="1084262"/>
                  </a:lnTo>
                  <a:lnTo>
                    <a:pt x="3368676" y="1050924"/>
                  </a:lnTo>
                  <a:lnTo>
                    <a:pt x="3389314" y="1017587"/>
                  </a:lnTo>
                  <a:lnTo>
                    <a:pt x="3413126" y="989012"/>
                  </a:lnTo>
                  <a:lnTo>
                    <a:pt x="3436938" y="958849"/>
                  </a:lnTo>
                  <a:lnTo>
                    <a:pt x="3467100" y="935037"/>
                  </a:lnTo>
                  <a:lnTo>
                    <a:pt x="3467392" y="934856"/>
                  </a:lnTo>
                  <a:lnTo>
                    <a:pt x="3475038" y="925512"/>
                  </a:lnTo>
                  <a:lnTo>
                    <a:pt x="3490912" y="911224"/>
                  </a:lnTo>
                  <a:lnTo>
                    <a:pt x="3505200" y="895349"/>
                  </a:lnTo>
                  <a:lnTo>
                    <a:pt x="3522244" y="882567"/>
                  </a:lnTo>
                  <a:lnTo>
                    <a:pt x="3517900" y="884237"/>
                  </a:lnTo>
                  <a:lnTo>
                    <a:pt x="3475038" y="895350"/>
                  </a:lnTo>
                  <a:lnTo>
                    <a:pt x="3433762" y="901700"/>
                  </a:lnTo>
                  <a:lnTo>
                    <a:pt x="3389314" y="908050"/>
                  </a:lnTo>
                  <a:lnTo>
                    <a:pt x="3344862" y="904875"/>
                  </a:lnTo>
                  <a:lnTo>
                    <a:pt x="3302000" y="901700"/>
                  </a:lnTo>
                  <a:lnTo>
                    <a:pt x="3257550" y="890587"/>
                  </a:lnTo>
                  <a:lnTo>
                    <a:pt x="3213100" y="877887"/>
                  </a:lnTo>
                  <a:lnTo>
                    <a:pt x="3171826" y="857250"/>
                  </a:lnTo>
                  <a:lnTo>
                    <a:pt x="3128962" y="836612"/>
                  </a:lnTo>
                  <a:lnTo>
                    <a:pt x="3094038" y="809625"/>
                  </a:lnTo>
                  <a:lnTo>
                    <a:pt x="3060700" y="779462"/>
                  </a:lnTo>
                  <a:lnTo>
                    <a:pt x="3030538" y="749300"/>
                  </a:lnTo>
                  <a:lnTo>
                    <a:pt x="3003550" y="714375"/>
                  </a:lnTo>
                  <a:lnTo>
                    <a:pt x="2979738" y="677862"/>
                  </a:lnTo>
                  <a:lnTo>
                    <a:pt x="2962276" y="639762"/>
                  </a:lnTo>
                  <a:lnTo>
                    <a:pt x="2944813" y="596900"/>
                  </a:lnTo>
                  <a:lnTo>
                    <a:pt x="2932113" y="555625"/>
                  </a:lnTo>
                  <a:lnTo>
                    <a:pt x="2925763" y="514350"/>
                  </a:lnTo>
                  <a:lnTo>
                    <a:pt x="2922588" y="468312"/>
                  </a:lnTo>
                  <a:lnTo>
                    <a:pt x="2922588" y="427037"/>
                  </a:lnTo>
                  <a:lnTo>
                    <a:pt x="2925763" y="382587"/>
                  </a:lnTo>
                  <a:lnTo>
                    <a:pt x="2938463" y="338137"/>
                  </a:lnTo>
                  <a:lnTo>
                    <a:pt x="2952750" y="292100"/>
                  </a:lnTo>
                  <a:lnTo>
                    <a:pt x="2971800" y="250825"/>
                  </a:lnTo>
                  <a:lnTo>
                    <a:pt x="2992438" y="212725"/>
                  </a:lnTo>
                  <a:lnTo>
                    <a:pt x="3019426" y="173037"/>
                  </a:lnTo>
                  <a:lnTo>
                    <a:pt x="3048000" y="141287"/>
                  </a:lnTo>
                  <a:lnTo>
                    <a:pt x="3078162" y="111125"/>
                  </a:lnTo>
                  <a:lnTo>
                    <a:pt x="3114676" y="84137"/>
                  </a:lnTo>
                  <a:lnTo>
                    <a:pt x="3149600" y="60325"/>
                  </a:lnTo>
                  <a:lnTo>
                    <a:pt x="3189288" y="41275"/>
                  </a:lnTo>
                  <a:lnTo>
                    <a:pt x="3230562" y="23812"/>
                  </a:lnTo>
                  <a:lnTo>
                    <a:pt x="3273426" y="12700"/>
                  </a:lnTo>
                  <a:lnTo>
                    <a:pt x="3314700" y="6350"/>
                  </a:lnTo>
                  <a:lnTo>
                    <a:pt x="3359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D071CF2-A599-475E-B93C-A8E9BE5D397D}"/>
              </a:ext>
            </a:extLst>
          </p:cNvPr>
          <p:cNvGrpSpPr/>
          <p:nvPr/>
        </p:nvGrpSpPr>
        <p:grpSpPr>
          <a:xfrm>
            <a:off x="7042941" y="1720029"/>
            <a:ext cx="1082757" cy="1082757"/>
            <a:chOff x="7042941" y="1720029"/>
            <a:chExt cx="1082757" cy="1082757"/>
          </a:xfrm>
        </p:grpSpPr>
        <p:sp>
          <p:nvSpPr>
            <p:cNvPr id="68" name="KSO_Shape">
              <a:extLst>
                <a:ext uri="{FF2B5EF4-FFF2-40B4-BE49-F238E27FC236}">
                  <a16:creationId xmlns:a16="http://schemas.microsoft.com/office/drawing/2014/main" id="{5687F7D3-718F-43F4-A4E2-2BA414ADFA0D}"/>
                </a:ext>
              </a:extLst>
            </p:cNvPr>
            <p:cNvSpPr/>
            <p:nvPr/>
          </p:nvSpPr>
          <p:spPr>
            <a:xfrm>
              <a:off x="7042941" y="1720029"/>
              <a:ext cx="1082757" cy="1082757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1A99A2CD-97F2-4C38-9280-32DB304EEC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1944" y="1972505"/>
              <a:ext cx="664752" cy="577802"/>
            </a:xfrm>
            <a:custGeom>
              <a:avLst/>
              <a:gdLst>
                <a:gd name="T0" fmla="*/ 76 w 235"/>
                <a:gd name="T1" fmla="*/ 204 h 204"/>
                <a:gd name="T2" fmla="*/ 158 w 235"/>
                <a:gd name="T3" fmla="*/ 204 h 204"/>
                <a:gd name="T4" fmla="*/ 158 w 235"/>
                <a:gd name="T5" fmla="*/ 184 h 204"/>
                <a:gd name="T6" fmla="*/ 76 w 235"/>
                <a:gd name="T7" fmla="*/ 184 h 204"/>
                <a:gd name="T8" fmla="*/ 76 w 235"/>
                <a:gd name="T9" fmla="*/ 204 h 204"/>
                <a:gd name="T10" fmla="*/ 0 w 235"/>
                <a:gd name="T11" fmla="*/ 0 h 204"/>
                <a:gd name="T12" fmla="*/ 0 w 235"/>
                <a:gd name="T13" fmla="*/ 176 h 204"/>
                <a:gd name="T14" fmla="*/ 235 w 235"/>
                <a:gd name="T15" fmla="*/ 176 h 204"/>
                <a:gd name="T16" fmla="*/ 235 w 235"/>
                <a:gd name="T17" fmla="*/ 0 h 204"/>
                <a:gd name="T18" fmla="*/ 0 w 235"/>
                <a:gd name="T19" fmla="*/ 0 h 204"/>
                <a:gd name="T20" fmla="*/ 203 w 235"/>
                <a:gd name="T21" fmla="*/ 166 h 204"/>
                <a:gd name="T22" fmla="*/ 195 w 235"/>
                <a:gd name="T23" fmla="*/ 158 h 204"/>
                <a:gd name="T24" fmla="*/ 203 w 235"/>
                <a:gd name="T25" fmla="*/ 151 h 204"/>
                <a:gd name="T26" fmla="*/ 211 w 235"/>
                <a:gd name="T27" fmla="*/ 158 h 204"/>
                <a:gd name="T28" fmla="*/ 203 w 235"/>
                <a:gd name="T29" fmla="*/ 166 h 204"/>
                <a:gd name="T30" fmla="*/ 216 w 235"/>
                <a:gd name="T31" fmla="*/ 139 h 204"/>
                <a:gd name="T32" fmla="*/ 19 w 235"/>
                <a:gd name="T33" fmla="*/ 139 h 204"/>
                <a:gd name="T34" fmla="*/ 19 w 235"/>
                <a:gd name="T35" fmla="*/ 14 h 204"/>
                <a:gd name="T36" fmla="*/ 216 w 235"/>
                <a:gd name="T37" fmla="*/ 14 h 204"/>
                <a:gd name="T38" fmla="*/ 216 w 235"/>
                <a:gd name="T39" fmla="*/ 139 h 204"/>
                <a:gd name="T40" fmla="*/ 127 w 235"/>
                <a:gd name="T41" fmla="*/ 111 h 204"/>
                <a:gd name="T42" fmla="*/ 95 w 235"/>
                <a:gd name="T43" fmla="*/ 79 h 204"/>
                <a:gd name="T44" fmla="*/ 127 w 235"/>
                <a:gd name="T45" fmla="*/ 48 h 204"/>
                <a:gd name="T46" fmla="*/ 64 w 235"/>
                <a:gd name="T47" fmla="*/ 48 h 204"/>
                <a:gd name="T48" fmla="*/ 64 w 235"/>
                <a:gd name="T49" fmla="*/ 111 h 204"/>
                <a:gd name="T50" fmla="*/ 127 w 235"/>
                <a:gd name="T51" fmla="*/ 111 h 204"/>
                <a:gd name="T52" fmla="*/ 90 w 235"/>
                <a:gd name="T53" fmla="*/ 48 h 204"/>
                <a:gd name="T54" fmla="*/ 96 w 235"/>
                <a:gd name="T55" fmla="*/ 54 h 204"/>
                <a:gd name="T56" fmla="*/ 90 w 235"/>
                <a:gd name="T57" fmla="*/ 60 h 204"/>
                <a:gd name="T58" fmla="*/ 84 w 235"/>
                <a:gd name="T59" fmla="*/ 54 h 204"/>
                <a:gd name="T60" fmla="*/ 90 w 235"/>
                <a:gd name="T61" fmla="*/ 48 h 204"/>
                <a:gd name="T62" fmla="*/ 135 w 235"/>
                <a:gd name="T63" fmla="*/ 88 h 204"/>
                <a:gd name="T64" fmla="*/ 143 w 235"/>
                <a:gd name="T65" fmla="*/ 79 h 204"/>
                <a:gd name="T66" fmla="*/ 135 w 235"/>
                <a:gd name="T67" fmla="*/ 71 h 204"/>
                <a:gd name="T68" fmla="*/ 126 w 235"/>
                <a:gd name="T69" fmla="*/ 79 h 204"/>
                <a:gd name="T70" fmla="*/ 135 w 235"/>
                <a:gd name="T71" fmla="*/ 88 h 204"/>
                <a:gd name="T72" fmla="*/ 173 w 235"/>
                <a:gd name="T73" fmla="*/ 88 h 204"/>
                <a:gd name="T74" fmla="*/ 181 w 235"/>
                <a:gd name="T75" fmla="*/ 79 h 204"/>
                <a:gd name="T76" fmla="*/ 173 w 235"/>
                <a:gd name="T77" fmla="*/ 71 h 204"/>
                <a:gd name="T78" fmla="*/ 164 w 235"/>
                <a:gd name="T79" fmla="*/ 79 h 204"/>
                <a:gd name="T80" fmla="*/ 173 w 235"/>
                <a:gd name="T81" fmla="*/ 8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204">
                  <a:moveTo>
                    <a:pt x="76" y="204"/>
                  </a:moveTo>
                  <a:cubicBezTo>
                    <a:pt x="158" y="204"/>
                    <a:pt x="158" y="204"/>
                    <a:pt x="158" y="204"/>
                  </a:cubicBezTo>
                  <a:cubicBezTo>
                    <a:pt x="158" y="184"/>
                    <a:pt x="158" y="184"/>
                    <a:pt x="158" y="184"/>
                  </a:cubicBezTo>
                  <a:cubicBezTo>
                    <a:pt x="76" y="184"/>
                    <a:pt x="76" y="184"/>
                    <a:pt x="76" y="184"/>
                  </a:cubicBezTo>
                  <a:lnTo>
                    <a:pt x="76" y="204"/>
                  </a:lnTo>
                  <a:close/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5" y="0"/>
                    <a:pt x="235" y="0"/>
                    <a:pt x="235" y="0"/>
                  </a:cubicBezTo>
                  <a:lnTo>
                    <a:pt x="0" y="0"/>
                  </a:lnTo>
                  <a:close/>
                  <a:moveTo>
                    <a:pt x="203" y="166"/>
                  </a:moveTo>
                  <a:cubicBezTo>
                    <a:pt x="199" y="166"/>
                    <a:pt x="195" y="162"/>
                    <a:pt x="195" y="158"/>
                  </a:cubicBezTo>
                  <a:cubicBezTo>
                    <a:pt x="195" y="154"/>
                    <a:pt x="199" y="151"/>
                    <a:pt x="203" y="151"/>
                  </a:cubicBezTo>
                  <a:cubicBezTo>
                    <a:pt x="207" y="151"/>
                    <a:pt x="211" y="154"/>
                    <a:pt x="211" y="158"/>
                  </a:cubicBezTo>
                  <a:cubicBezTo>
                    <a:pt x="211" y="162"/>
                    <a:pt x="207" y="166"/>
                    <a:pt x="203" y="166"/>
                  </a:cubicBezTo>
                  <a:close/>
                  <a:moveTo>
                    <a:pt x="216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6" y="14"/>
                    <a:pt x="216" y="14"/>
                    <a:pt x="216" y="14"/>
                  </a:cubicBezTo>
                  <a:lnTo>
                    <a:pt x="216" y="139"/>
                  </a:lnTo>
                  <a:close/>
                  <a:moveTo>
                    <a:pt x="127" y="111"/>
                  </a:moveTo>
                  <a:cubicBezTo>
                    <a:pt x="95" y="79"/>
                    <a:pt x="95" y="79"/>
                    <a:pt x="95" y="7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09" y="31"/>
                    <a:pt x="81" y="31"/>
                    <a:pt x="64" y="48"/>
                  </a:cubicBezTo>
                  <a:cubicBezTo>
                    <a:pt x="46" y="65"/>
                    <a:pt x="46" y="93"/>
                    <a:pt x="64" y="111"/>
                  </a:cubicBezTo>
                  <a:cubicBezTo>
                    <a:pt x="81" y="128"/>
                    <a:pt x="109" y="128"/>
                    <a:pt x="127" y="111"/>
                  </a:cubicBezTo>
                  <a:close/>
                  <a:moveTo>
                    <a:pt x="90" y="48"/>
                  </a:moveTo>
                  <a:cubicBezTo>
                    <a:pt x="94" y="48"/>
                    <a:pt x="96" y="51"/>
                    <a:pt x="96" y="54"/>
                  </a:cubicBezTo>
                  <a:cubicBezTo>
                    <a:pt x="96" y="57"/>
                    <a:pt x="94" y="60"/>
                    <a:pt x="90" y="60"/>
                  </a:cubicBezTo>
                  <a:cubicBezTo>
                    <a:pt x="87" y="60"/>
                    <a:pt x="84" y="57"/>
                    <a:pt x="84" y="54"/>
                  </a:cubicBezTo>
                  <a:cubicBezTo>
                    <a:pt x="84" y="51"/>
                    <a:pt x="87" y="48"/>
                    <a:pt x="90" y="48"/>
                  </a:cubicBezTo>
                  <a:close/>
                  <a:moveTo>
                    <a:pt x="135" y="88"/>
                  </a:moveTo>
                  <a:cubicBezTo>
                    <a:pt x="140" y="88"/>
                    <a:pt x="143" y="84"/>
                    <a:pt x="143" y="79"/>
                  </a:cubicBezTo>
                  <a:cubicBezTo>
                    <a:pt x="143" y="75"/>
                    <a:pt x="140" y="71"/>
                    <a:pt x="135" y="71"/>
                  </a:cubicBezTo>
                  <a:cubicBezTo>
                    <a:pt x="130" y="71"/>
                    <a:pt x="126" y="75"/>
                    <a:pt x="126" y="79"/>
                  </a:cubicBezTo>
                  <a:cubicBezTo>
                    <a:pt x="126" y="84"/>
                    <a:pt x="130" y="88"/>
                    <a:pt x="135" y="88"/>
                  </a:cubicBezTo>
                  <a:close/>
                  <a:moveTo>
                    <a:pt x="173" y="88"/>
                  </a:moveTo>
                  <a:cubicBezTo>
                    <a:pt x="177" y="88"/>
                    <a:pt x="181" y="84"/>
                    <a:pt x="181" y="79"/>
                  </a:cubicBezTo>
                  <a:cubicBezTo>
                    <a:pt x="181" y="75"/>
                    <a:pt x="177" y="71"/>
                    <a:pt x="173" y="71"/>
                  </a:cubicBezTo>
                  <a:cubicBezTo>
                    <a:pt x="168" y="71"/>
                    <a:pt x="164" y="75"/>
                    <a:pt x="164" y="79"/>
                  </a:cubicBezTo>
                  <a:cubicBezTo>
                    <a:pt x="164" y="84"/>
                    <a:pt x="168" y="88"/>
                    <a:pt x="173" y="8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161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4" grpId="0"/>
      <p:bldP spid="55" grpId="0"/>
      <p:bldP spid="57" grpId="0"/>
      <p:bldP spid="58" grpId="0"/>
      <p:bldP spid="62" grpId="0" animBg="1"/>
      <p:bldP spid="6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5251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元素修改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BA7E6D-6880-434F-8675-6AF94F2ECF63}"/>
              </a:ext>
            </a:extLst>
          </p:cNvPr>
          <p:cNvSpPr/>
          <p:nvPr/>
        </p:nvSpPr>
        <p:spPr>
          <a:xfrm>
            <a:off x="1994915" y="108666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E36C48-FA78-4D0D-99AD-A80B7FDB630E}"/>
              </a:ext>
            </a:extLst>
          </p:cNvPr>
          <p:cNvSpPr/>
          <p:nvPr/>
        </p:nvSpPr>
        <p:spPr>
          <a:xfrm>
            <a:off x="1864085" y="1651788"/>
            <a:ext cx="9289360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在对列表中的元素赋值时，既可以通过“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idx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]=a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这种方式修改单个元素的值，也可以通过“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beg:end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]=b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这种方式修改一个元素或同时修改连续多个元素的值。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57C7F95-6D0A-4486-8F4E-C704853FEE5B}"/>
              </a:ext>
            </a:extLst>
          </p:cNvPr>
          <p:cNvCxnSpPr>
            <a:cxnSpLocks/>
          </p:cNvCxnSpPr>
          <p:nvPr/>
        </p:nvCxnSpPr>
        <p:spPr>
          <a:xfrm>
            <a:off x="1687138" y="1566735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>
            <a:extLst>
              <a:ext uri="{FF2B5EF4-FFF2-40B4-BE49-F238E27FC236}">
                <a16:creationId xmlns:a16="http://schemas.microsoft.com/office/drawing/2014/main" id="{F8A5400E-8691-4CFC-B4F2-52A0A5C5D468}"/>
              </a:ext>
            </a:extLst>
          </p:cNvPr>
          <p:cNvSpPr/>
          <p:nvPr/>
        </p:nvSpPr>
        <p:spPr>
          <a:xfrm>
            <a:off x="1694457" y="1668296"/>
            <a:ext cx="9458988" cy="1760704"/>
          </a:xfrm>
          <a:prstGeom prst="roundRect">
            <a:avLst>
              <a:gd name="adj" fmla="val 13926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0C8A9D6-3309-4B1F-ADA0-A2CC18DD7986}"/>
              </a:ext>
            </a:extLst>
          </p:cNvPr>
          <p:cNvGrpSpPr/>
          <p:nvPr/>
        </p:nvGrpSpPr>
        <p:grpSpPr>
          <a:xfrm>
            <a:off x="742285" y="1128098"/>
            <a:ext cx="877274" cy="877274"/>
            <a:chOff x="836354" y="1156380"/>
            <a:chExt cx="877274" cy="877274"/>
          </a:xfrm>
        </p:grpSpPr>
        <p:sp>
          <p:nvSpPr>
            <p:cNvPr id="18" name="Oval 4011">
              <a:extLst>
                <a:ext uri="{FF2B5EF4-FFF2-40B4-BE49-F238E27FC236}">
                  <a16:creationId xmlns:a16="http://schemas.microsoft.com/office/drawing/2014/main" id="{98477CFE-19F4-4849-8070-4B70F0E01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2653E42-9492-4684-9AFF-7797FA486B3B}"/>
                </a:ext>
              </a:extLst>
            </p:cNvPr>
            <p:cNvGrpSpPr/>
            <p:nvPr/>
          </p:nvGrpSpPr>
          <p:grpSpPr>
            <a:xfrm>
              <a:off x="844376" y="1343177"/>
              <a:ext cx="851540" cy="534049"/>
              <a:chOff x="4869372" y="3263288"/>
              <a:chExt cx="527535" cy="330848"/>
            </a:xfrm>
            <a:solidFill>
              <a:schemeClr val="bg1"/>
            </a:solidFill>
          </p:grpSpPr>
          <p:sp>
            <p:nvSpPr>
              <p:cNvPr id="22" name="Freeform 138">
                <a:extLst>
                  <a:ext uri="{FF2B5EF4-FFF2-40B4-BE49-F238E27FC236}">
                    <a16:creationId xmlns:a16="http://schemas.microsoft.com/office/drawing/2014/main" id="{92A53A45-247B-4CF9-A91B-872625EBA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2" y="3560993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37">
                <a:extLst>
                  <a:ext uri="{FF2B5EF4-FFF2-40B4-BE49-F238E27FC236}">
                    <a16:creationId xmlns:a16="http://schemas.microsoft.com/office/drawing/2014/main" id="{19177C58-9F13-4633-B361-76AC3F5972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0802" y="3263288"/>
                <a:ext cx="444675" cy="27895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4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7"/>
                      <a:pt x="82" y="8"/>
                      <a:pt x="81" y="8"/>
                    </a:cubicBezTo>
                    <a:cubicBezTo>
                      <a:pt x="80" y="8"/>
                      <a:pt x="78" y="7"/>
                      <a:pt x="78" y="5"/>
                    </a:cubicBezTo>
                    <a:cubicBezTo>
                      <a:pt x="78" y="4"/>
                      <a:pt x="80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8">
                <a:extLst>
                  <a:ext uri="{FF2B5EF4-FFF2-40B4-BE49-F238E27FC236}">
                    <a16:creationId xmlns:a16="http://schemas.microsoft.com/office/drawing/2014/main" id="{A426F9C4-D0FA-4627-87A1-149F65FB6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9373" y="3556055"/>
                <a:ext cx="527534" cy="33143"/>
              </a:xfrm>
              <a:custGeom>
                <a:avLst/>
                <a:gdLst>
                  <a:gd name="T0" fmla="*/ 192 w 192"/>
                  <a:gd name="T1" fmla="*/ 0 h 12"/>
                  <a:gd name="T2" fmla="*/ 126 w 192"/>
                  <a:gd name="T3" fmla="*/ 0 h 12"/>
                  <a:gd name="T4" fmla="*/ 123 w 192"/>
                  <a:gd name="T5" fmla="*/ 2 h 12"/>
                  <a:gd name="T6" fmla="*/ 69 w 192"/>
                  <a:gd name="T7" fmla="*/ 2 h 12"/>
                  <a:gd name="T8" fmla="*/ 66 w 192"/>
                  <a:gd name="T9" fmla="*/ 0 h 12"/>
                  <a:gd name="T10" fmla="*/ 0 w 192"/>
                  <a:gd name="T11" fmla="*/ 0 h 12"/>
                  <a:gd name="T12" fmla="*/ 0 w 192"/>
                  <a:gd name="T13" fmla="*/ 1 h 12"/>
                  <a:gd name="T14" fmla="*/ 0 w 192"/>
                  <a:gd name="T15" fmla="*/ 3 h 12"/>
                  <a:gd name="T16" fmla="*/ 9 w 192"/>
                  <a:gd name="T17" fmla="*/ 12 h 12"/>
                  <a:gd name="T18" fmla="*/ 183 w 192"/>
                  <a:gd name="T19" fmla="*/ 12 h 12"/>
                  <a:gd name="T20" fmla="*/ 192 w 192"/>
                  <a:gd name="T21" fmla="*/ 3 h 12"/>
                  <a:gd name="T22" fmla="*/ 192 w 192"/>
                  <a:gd name="T23" fmla="*/ 1 h 12"/>
                  <a:gd name="T24" fmla="*/ 192 w 19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2">
                    <a:moveTo>
                      <a:pt x="192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1"/>
                      <a:pt x="124" y="2"/>
                      <a:pt x="123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8" y="2"/>
                      <a:pt x="67" y="1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4" y="12"/>
                      <a:pt x="9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8" y="12"/>
                      <a:pt x="192" y="8"/>
                      <a:pt x="192" y="3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2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39">
                <a:extLst>
                  <a:ext uri="{FF2B5EF4-FFF2-40B4-BE49-F238E27FC236}">
                    <a16:creationId xmlns:a16="http://schemas.microsoft.com/office/drawing/2014/main" id="{A6D3EFCD-BC13-485D-AED1-00A96B7E1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284" y="3353052"/>
                <a:ext cx="34524" cy="35905"/>
              </a:xfrm>
              <a:custGeom>
                <a:avLst/>
                <a:gdLst>
                  <a:gd name="T0" fmla="*/ 9 w 13"/>
                  <a:gd name="T1" fmla="*/ 2 h 13"/>
                  <a:gd name="T2" fmla="*/ 1 w 13"/>
                  <a:gd name="T3" fmla="*/ 4 h 13"/>
                  <a:gd name="T4" fmla="*/ 4 w 13"/>
                  <a:gd name="T5" fmla="*/ 12 h 13"/>
                  <a:gd name="T6" fmla="*/ 12 w 13"/>
                  <a:gd name="T7" fmla="*/ 9 h 13"/>
                  <a:gd name="T8" fmla="*/ 9 w 13"/>
                  <a:gd name="T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9" y="2"/>
                    </a:moveTo>
                    <a:cubicBezTo>
                      <a:pt x="6" y="0"/>
                      <a:pt x="3" y="2"/>
                      <a:pt x="1" y="4"/>
                    </a:cubicBezTo>
                    <a:cubicBezTo>
                      <a:pt x="0" y="7"/>
                      <a:pt x="1" y="11"/>
                      <a:pt x="4" y="12"/>
                    </a:cubicBezTo>
                    <a:cubicBezTo>
                      <a:pt x="7" y="13"/>
                      <a:pt x="11" y="12"/>
                      <a:pt x="12" y="9"/>
                    </a:cubicBezTo>
                    <a:cubicBezTo>
                      <a:pt x="13" y="6"/>
                      <a:pt x="12" y="3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40">
                <a:extLst>
                  <a:ext uri="{FF2B5EF4-FFF2-40B4-BE49-F238E27FC236}">
                    <a16:creationId xmlns:a16="http://schemas.microsoft.com/office/drawing/2014/main" id="{4BD1BAD1-B738-4781-ADF8-CDA2D710B0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54994" y="3307476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6 w 130"/>
                  <a:gd name="T3" fmla="*/ 66 h 70"/>
                  <a:gd name="T4" fmla="*/ 21 w 130"/>
                  <a:gd name="T5" fmla="*/ 60 h 70"/>
                  <a:gd name="T6" fmla="*/ 13 w 130"/>
                  <a:gd name="T7" fmla="*/ 53 h 70"/>
                  <a:gd name="T8" fmla="*/ 14 w 130"/>
                  <a:gd name="T9" fmla="*/ 45 h 70"/>
                  <a:gd name="T10" fmla="*/ 22 w 130"/>
                  <a:gd name="T11" fmla="*/ 43 h 70"/>
                  <a:gd name="T12" fmla="*/ 19 w 130"/>
                  <a:gd name="T13" fmla="*/ 33 h 70"/>
                  <a:gd name="T14" fmla="*/ 23 w 130"/>
                  <a:gd name="T15" fmla="*/ 27 h 70"/>
                  <a:gd name="T16" fmla="*/ 31 w 130"/>
                  <a:gd name="T17" fmla="*/ 28 h 70"/>
                  <a:gd name="T18" fmla="*/ 33 w 130"/>
                  <a:gd name="T19" fmla="*/ 19 h 70"/>
                  <a:gd name="T20" fmla="*/ 40 w 130"/>
                  <a:gd name="T21" fmla="*/ 15 h 70"/>
                  <a:gd name="T22" fmla="*/ 46 w 130"/>
                  <a:gd name="T23" fmla="*/ 21 h 70"/>
                  <a:gd name="T24" fmla="*/ 53 w 130"/>
                  <a:gd name="T25" fmla="*/ 13 h 70"/>
                  <a:gd name="T26" fmla="*/ 60 w 130"/>
                  <a:gd name="T27" fmla="*/ 14 h 70"/>
                  <a:gd name="T28" fmla="*/ 63 w 130"/>
                  <a:gd name="T29" fmla="*/ 22 h 70"/>
                  <a:gd name="T30" fmla="*/ 73 w 130"/>
                  <a:gd name="T31" fmla="*/ 18 h 70"/>
                  <a:gd name="T32" fmla="*/ 79 w 130"/>
                  <a:gd name="T33" fmla="*/ 23 h 70"/>
                  <a:gd name="T34" fmla="*/ 77 w 130"/>
                  <a:gd name="T35" fmla="*/ 31 h 70"/>
                  <a:gd name="T36" fmla="*/ 87 w 130"/>
                  <a:gd name="T37" fmla="*/ 33 h 70"/>
                  <a:gd name="T38" fmla="*/ 91 w 130"/>
                  <a:gd name="T39" fmla="*/ 40 h 70"/>
                  <a:gd name="T40" fmla="*/ 85 w 130"/>
                  <a:gd name="T41" fmla="*/ 46 h 70"/>
                  <a:gd name="T42" fmla="*/ 93 w 130"/>
                  <a:gd name="T43" fmla="*/ 53 h 70"/>
                  <a:gd name="T44" fmla="*/ 92 w 130"/>
                  <a:gd name="T45" fmla="*/ 60 h 70"/>
                  <a:gd name="T46" fmla="*/ 84 w 130"/>
                  <a:gd name="T47" fmla="*/ 63 h 70"/>
                  <a:gd name="T48" fmla="*/ 85 w 130"/>
                  <a:gd name="T49" fmla="*/ 70 h 70"/>
                  <a:gd name="T50" fmla="*/ 130 w 130"/>
                  <a:gd name="T51" fmla="*/ 0 h 70"/>
                  <a:gd name="T52" fmla="*/ 120 w 130"/>
                  <a:gd name="T53" fmla="*/ 26 h 70"/>
                  <a:gd name="T54" fmla="*/ 116 w 130"/>
                  <a:gd name="T55" fmla="*/ 29 h 70"/>
                  <a:gd name="T56" fmla="*/ 115 w 130"/>
                  <a:gd name="T57" fmla="*/ 31 h 70"/>
                  <a:gd name="T58" fmla="*/ 117 w 130"/>
                  <a:gd name="T59" fmla="*/ 36 h 70"/>
                  <a:gd name="T60" fmla="*/ 111 w 130"/>
                  <a:gd name="T61" fmla="*/ 38 h 70"/>
                  <a:gd name="T62" fmla="*/ 104 w 130"/>
                  <a:gd name="T63" fmla="*/ 36 h 70"/>
                  <a:gd name="T64" fmla="*/ 102 w 130"/>
                  <a:gd name="T65" fmla="*/ 40 h 70"/>
                  <a:gd name="T66" fmla="*/ 96 w 130"/>
                  <a:gd name="T67" fmla="*/ 38 h 70"/>
                  <a:gd name="T68" fmla="*/ 97 w 130"/>
                  <a:gd name="T69" fmla="*/ 33 h 70"/>
                  <a:gd name="T70" fmla="*/ 94 w 130"/>
                  <a:gd name="T71" fmla="*/ 29 h 70"/>
                  <a:gd name="T72" fmla="*/ 88 w 130"/>
                  <a:gd name="T73" fmla="*/ 29 h 70"/>
                  <a:gd name="T74" fmla="*/ 89 w 130"/>
                  <a:gd name="T75" fmla="*/ 22 h 70"/>
                  <a:gd name="T76" fmla="*/ 94 w 130"/>
                  <a:gd name="T77" fmla="*/ 19 h 70"/>
                  <a:gd name="T78" fmla="*/ 94 w 130"/>
                  <a:gd name="T79" fmla="*/ 17 h 70"/>
                  <a:gd name="T80" fmla="*/ 92 w 130"/>
                  <a:gd name="T81" fmla="*/ 12 h 70"/>
                  <a:gd name="T82" fmla="*/ 98 w 130"/>
                  <a:gd name="T83" fmla="*/ 9 h 70"/>
                  <a:gd name="T84" fmla="*/ 105 w 130"/>
                  <a:gd name="T85" fmla="*/ 12 h 70"/>
                  <a:gd name="T86" fmla="*/ 107 w 130"/>
                  <a:gd name="T87" fmla="*/ 8 h 70"/>
                  <a:gd name="T88" fmla="*/ 114 w 130"/>
                  <a:gd name="T89" fmla="*/ 9 h 70"/>
                  <a:gd name="T90" fmla="*/ 113 w 130"/>
                  <a:gd name="T91" fmla="*/ 15 h 70"/>
                  <a:gd name="T92" fmla="*/ 116 w 130"/>
                  <a:gd name="T93" fmla="*/ 18 h 70"/>
                  <a:gd name="T94" fmla="*/ 121 w 130"/>
                  <a:gd name="T95" fmla="*/ 19 h 70"/>
                  <a:gd name="T96" fmla="*/ 120 w 130"/>
                  <a:gd name="T97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0" y="56"/>
                      <a:pt x="2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1"/>
                      <a:pt x="23" y="39"/>
                      <a:pt x="24" y="38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7"/>
                      <a:pt x="34" y="26"/>
                      <a:pt x="35" y="25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8" y="20"/>
                      <a:pt x="50" y="20"/>
                      <a:pt x="51" y="2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5" y="22"/>
                      <a:pt x="66" y="23"/>
                      <a:pt x="68" y="24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9" y="32"/>
                      <a:pt x="80" y="34"/>
                      <a:pt x="80" y="35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6" y="48"/>
                      <a:pt x="86" y="49"/>
                      <a:pt x="86" y="51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5"/>
                      <a:pt x="83" y="66"/>
                      <a:pt x="82" y="68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120" y="26"/>
                    </a:moveTo>
                    <a:cubicBezTo>
                      <a:pt x="117" y="26"/>
                      <a:pt x="117" y="26"/>
                      <a:pt x="117" y="26"/>
                    </a:cubicBezTo>
                    <a:cubicBezTo>
                      <a:pt x="116" y="27"/>
                      <a:pt x="116" y="28"/>
                      <a:pt x="116" y="29"/>
                    </a:cubicBezTo>
                    <a:cubicBezTo>
                      <a:pt x="115" y="29"/>
                      <a:pt x="115" y="30"/>
                      <a:pt x="1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8" y="34"/>
                      <a:pt x="118" y="35"/>
                      <a:pt x="117" y="36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1" y="39"/>
                      <a:pt x="111" y="38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7" y="36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40"/>
                      <a:pt x="101" y="41"/>
                      <a:pt x="101" y="40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7"/>
                      <a:pt x="95" y="37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5" y="32"/>
                      <a:pt x="95" y="31"/>
                      <a:pt x="94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9" y="30"/>
                      <a:pt x="88" y="29"/>
                      <a:pt x="88" y="29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2"/>
                      <a:pt x="89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1"/>
                      <a:pt x="93" y="20"/>
                      <a:pt x="94" y="19"/>
                    </a:cubicBezTo>
                    <a:cubicBezTo>
                      <a:pt x="94" y="18"/>
                      <a:pt x="94" y="18"/>
                      <a:pt x="9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8"/>
                      <a:pt x="98" y="9"/>
                      <a:pt x="98" y="9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102" y="12"/>
                      <a:pt x="104" y="12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7"/>
                      <a:pt x="108" y="7"/>
                      <a:pt x="109" y="7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10"/>
                      <a:pt x="114" y="10"/>
                      <a:pt x="114" y="11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4" y="16"/>
                      <a:pt x="115" y="17"/>
                      <a:pt x="115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8"/>
                      <a:pt x="121" y="19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5"/>
                      <a:pt x="121" y="26"/>
                      <a:pt x="12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41">
                <a:extLst>
                  <a:ext uri="{FF2B5EF4-FFF2-40B4-BE49-F238E27FC236}">
                    <a16:creationId xmlns:a16="http://schemas.microsoft.com/office/drawing/2014/main" id="{4492BF6A-BBEE-466A-B463-7F6C9A20E5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9566" y="3380665"/>
                <a:ext cx="142241" cy="118764"/>
              </a:xfrm>
              <a:custGeom>
                <a:avLst/>
                <a:gdLst>
                  <a:gd name="T0" fmla="*/ 45 w 52"/>
                  <a:gd name="T1" fmla="*/ 39 h 43"/>
                  <a:gd name="T2" fmla="*/ 39 w 52"/>
                  <a:gd name="T3" fmla="*/ 7 h 43"/>
                  <a:gd name="T4" fmla="*/ 7 w 52"/>
                  <a:gd name="T5" fmla="*/ 13 h 43"/>
                  <a:gd name="T6" fmla="*/ 12 w 52"/>
                  <a:gd name="T7" fmla="*/ 43 h 43"/>
                  <a:gd name="T8" fmla="*/ 41 w 52"/>
                  <a:gd name="T9" fmla="*/ 43 h 43"/>
                  <a:gd name="T10" fmla="*/ 45 w 52"/>
                  <a:gd name="T11" fmla="*/ 39 h 43"/>
                  <a:gd name="T12" fmla="*/ 37 w 52"/>
                  <a:gd name="T13" fmla="*/ 34 h 43"/>
                  <a:gd name="T14" fmla="*/ 18 w 52"/>
                  <a:gd name="T15" fmla="*/ 37 h 43"/>
                  <a:gd name="T16" fmla="*/ 15 w 52"/>
                  <a:gd name="T17" fmla="*/ 18 h 43"/>
                  <a:gd name="T18" fmla="*/ 34 w 52"/>
                  <a:gd name="T19" fmla="*/ 14 h 43"/>
                  <a:gd name="T20" fmla="*/ 37 w 52"/>
                  <a:gd name="T21" fmla="*/ 3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3">
                    <a:moveTo>
                      <a:pt x="45" y="39"/>
                    </a:moveTo>
                    <a:cubicBezTo>
                      <a:pt x="52" y="29"/>
                      <a:pt x="50" y="14"/>
                      <a:pt x="39" y="7"/>
                    </a:cubicBezTo>
                    <a:cubicBezTo>
                      <a:pt x="28" y="0"/>
                      <a:pt x="14" y="2"/>
                      <a:pt x="7" y="13"/>
                    </a:cubicBezTo>
                    <a:cubicBezTo>
                      <a:pt x="0" y="23"/>
                      <a:pt x="2" y="36"/>
                      <a:pt x="12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3" y="42"/>
                      <a:pt x="44" y="41"/>
                      <a:pt x="45" y="39"/>
                    </a:cubicBezTo>
                    <a:close/>
                    <a:moveTo>
                      <a:pt x="37" y="34"/>
                    </a:moveTo>
                    <a:cubicBezTo>
                      <a:pt x="33" y="40"/>
                      <a:pt x="25" y="42"/>
                      <a:pt x="18" y="37"/>
                    </a:cubicBezTo>
                    <a:cubicBezTo>
                      <a:pt x="12" y="33"/>
                      <a:pt x="10" y="24"/>
                      <a:pt x="15" y="18"/>
                    </a:cubicBezTo>
                    <a:cubicBezTo>
                      <a:pt x="19" y="12"/>
                      <a:pt x="28" y="10"/>
                      <a:pt x="34" y="14"/>
                    </a:cubicBezTo>
                    <a:cubicBezTo>
                      <a:pt x="40" y="19"/>
                      <a:pt x="42" y="27"/>
                      <a:pt x="37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A75AAF6-78A4-4EBE-800C-522C926147AF}"/>
              </a:ext>
            </a:extLst>
          </p:cNvPr>
          <p:cNvGrpSpPr/>
          <p:nvPr/>
        </p:nvGrpSpPr>
        <p:grpSpPr>
          <a:xfrm>
            <a:off x="1687138" y="4169613"/>
            <a:ext cx="9502646" cy="1455456"/>
            <a:chOff x="-8553" y="2593913"/>
            <a:chExt cx="1864069" cy="1096904"/>
          </a:xfrm>
        </p:grpSpPr>
        <p:sp>
          <p:nvSpPr>
            <p:cNvPr id="55" name="圆角矩形 32">
              <a:extLst>
                <a:ext uri="{FF2B5EF4-FFF2-40B4-BE49-F238E27FC236}">
                  <a16:creationId xmlns:a16="http://schemas.microsoft.com/office/drawing/2014/main" id="{2F19403E-23DE-4322-9946-3BF719F36541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4A8D1FB-0D01-472C-A405-14BC2F948A58}"/>
                </a:ext>
              </a:extLst>
            </p:cNvPr>
            <p:cNvSpPr txBox="1"/>
            <p:nvPr/>
          </p:nvSpPr>
          <p:spPr>
            <a:xfrm>
              <a:off x="51567" y="2685257"/>
              <a:ext cx="1741979" cy="904625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但需要注意，在通过“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ls[</a:t>
              </a:r>
              <a:r>
                <a:rPr lang="en-US" altLang="zh-CN" sz="2400" b="1" dirty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beg:end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]=b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+mn-ea"/>
                  <a:sym typeface="+mn-lt"/>
                </a:rPr>
                <a:t>”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这种方式赋值时，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b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是另一个列表，其功能是用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b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中各元素替换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ls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中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beg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至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end-1</a:t>
              </a: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+mn-ea"/>
                  <a:sym typeface="+mn-lt"/>
                </a:rPr>
                <a:t>这些位置上的元素，赋值前后列表元素数量允许发生变化。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264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477138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元素修改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250061" y="111432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2170388" y="2224633"/>
            <a:ext cx="9045886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上面所示的代码中，第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行和第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行都是修改列表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中某一个元素的值，在为单个元素赋值时，可以使用任意类型的数据（包括列表，如第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行）；第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行是将列表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个元素修改为另一个列表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['python',20]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中的两个元素；第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行是将列表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中前两个元素修改为另一个空列表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中的元素，相当于将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中前两个元素删除。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1710552"/>
            <a:ext cx="9493471" cy="3840622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302EDB3-0BE2-46BE-B2B3-6E907FE4FDF4}"/>
              </a:ext>
            </a:extLst>
          </p:cNvPr>
          <p:cNvGrpSpPr/>
          <p:nvPr/>
        </p:nvGrpSpPr>
        <p:grpSpPr>
          <a:xfrm>
            <a:off x="828333" y="1114329"/>
            <a:ext cx="932545" cy="877274"/>
            <a:chOff x="319398" y="2566828"/>
            <a:chExt cx="932545" cy="87727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7EC90A4-6D9B-4CE0-A8E4-763272750B81}"/>
                </a:ext>
              </a:extLst>
            </p:cNvPr>
            <p:cNvGrpSpPr/>
            <p:nvPr/>
          </p:nvGrpSpPr>
          <p:grpSpPr>
            <a:xfrm>
              <a:off x="319398" y="2566828"/>
              <a:ext cx="932545" cy="877274"/>
              <a:chOff x="9482138" y="1536701"/>
              <a:chExt cx="1044574" cy="982663"/>
            </a:xfrm>
          </p:grpSpPr>
          <p:sp>
            <p:nvSpPr>
              <p:cNvPr id="14" name="Oval 4061">
                <a:extLst>
                  <a:ext uri="{FF2B5EF4-FFF2-40B4-BE49-F238E27FC236}">
                    <a16:creationId xmlns:a16="http://schemas.microsoft.com/office/drawing/2014/main" id="{1996E5A3-1209-497A-ABFA-0CF26EDD6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2138" y="1536701"/>
                <a:ext cx="982662" cy="982663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Oval 4062">
                <a:extLst>
                  <a:ext uri="{FF2B5EF4-FFF2-40B4-BE49-F238E27FC236}">
                    <a16:creationId xmlns:a16="http://schemas.microsoft.com/office/drawing/2014/main" id="{05FA224E-0E88-4816-BF9C-42CA87D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5163" y="1824038"/>
                <a:ext cx="236537" cy="238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Oval 4063">
                <a:extLst>
                  <a:ext uri="{FF2B5EF4-FFF2-40B4-BE49-F238E27FC236}">
                    <a16:creationId xmlns:a16="http://schemas.microsoft.com/office/drawing/2014/main" id="{DC068B48-3611-429C-BF79-D2F5BA304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1075" y="1824038"/>
                <a:ext cx="236537" cy="238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Oval 4064">
                <a:extLst>
                  <a:ext uri="{FF2B5EF4-FFF2-40B4-BE49-F238E27FC236}">
                    <a16:creationId xmlns:a16="http://schemas.microsoft.com/office/drawing/2014/main" id="{68B1D837-88F4-4A71-A8B5-A2FC1A9B0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2950" y="1666876"/>
                <a:ext cx="315912" cy="314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Rectangle 4065">
                <a:extLst>
                  <a:ext uri="{FF2B5EF4-FFF2-40B4-BE49-F238E27FC236}">
                    <a16:creationId xmlns:a16="http://schemas.microsoft.com/office/drawing/2014/main" id="{E66A0C2E-4554-4E76-ACEF-F117097DD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2638" y="1824038"/>
                <a:ext cx="317500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Oval 4066">
                <a:extLst>
                  <a:ext uri="{FF2B5EF4-FFF2-40B4-BE49-F238E27FC236}">
                    <a16:creationId xmlns:a16="http://schemas.microsoft.com/office/drawing/2014/main" id="{2EE4C4E3-37FA-4ADE-A048-3A7CCD09F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1075" y="1746251"/>
                <a:ext cx="158750" cy="1571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Oval 4067">
                <a:extLst>
                  <a:ext uri="{FF2B5EF4-FFF2-40B4-BE49-F238E27FC236}">
                    <a16:creationId xmlns:a16="http://schemas.microsoft.com/office/drawing/2014/main" id="{F2F46ED5-CCD4-4F3C-8DC6-7B459851E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80650" y="1639888"/>
                <a:ext cx="246062" cy="24606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Oval 4068">
                <a:extLst>
                  <a:ext uri="{FF2B5EF4-FFF2-40B4-BE49-F238E27FC236}">
                    <a16:creationId xmlns:a16="http://schemas.microsoft.com/office/drawing/2014/main" id="{1C3F3224-4D6D-44F9-8FA6-5CE6E3CB5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163" y="1677988"/>
                <a:ext cx="173037" cy="171450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4069">
                <a:extLst>
                  <a:ext uri="{FF2B5EF4-FFF2-40B4-BE49-F238E27FC236}">
                    <a16:creationId xmlns:a16="http://schemas.microsoft.com/office/drawing/2014/main" id="{4C0C8F0E-68D1-4CED-BEFF-88EB78AA2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90188" y="1885951"/>
                <a:ext cx="25400" cy="49213"/>
              </a:xfrm>
              <a:prstGeom prst="rect">
                <a:avLst/>
              </a:pr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Rectangle 4070">
                <a:extLst>
                  <a:ext uri="{FF2B5EF4-FFF2-40B4-BE49-F238E27FC236}">
                    <a16:creationId xmlns:a16="http://schemas.microsoft.com/office/drawing/2014/main" id="{5136C243-889E-4F09-9AAA-E288C36E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9075" y="1935163"/>
                <a:ext cx="49212" cy="17303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Oval 4071">
                <a:extLst>
                  <a:ext uri="{FF2B5EF4-FFF2-40B4-BE49-F238E27FC236}">
                    <a16:creationId xmlns:a16="http://schemas.microsoft.com/office/drawing/2014/main" id="{FAD15A4B-79CC-43FE-B567-EC40F94B3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9075" y="2082801"/>
                <a:ext cx="49212" cy="4921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Oval 4072">
                <a:extLst>
                  <a:ext uri="{FF2B5EF4-FFF2-40B4-BE49-F238E27FC236}">
                    <a16:creationId xmlns:a16="http://schemas.microsoft.com/office/drawing/2014/main" id="{DB2F2286-FEA2-44BE-9BB5-0D8F47D61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9525" y="1547813"/>
                <a:ext cx="100012" cy="100013"/>
              </a:xfrm>
              <a:prstGeom prst="ellipse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4073">
                <a:extLst>
                  <a:ext uri="{FF2B5EF4-FFF2-40B4-BE49-F238E27FC236}">
                    <a16:creationId xmlns:a16="http://schemas.microsoft.com/office/drawing/2014/main" id="{1BD7B3D2-9F05-446F-A4EE-DFB490A4B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225" y="1541463"/>
                <a:ext cx="74612" cy="114300"/>
              </a:xfrm>
              <a:custGeom>
                <a:avLst/>
                <a:gdLst>
                  <a:gd name="T0" fmla="*/ 8 w 47"/>
                  <a:gd name="T1" fmla="*/ 72 h 72"/>
                  <a:gd name="T2" fmla="*/ 0 w 47"/>
                  <a:gd name="T3" fmla="*/ 67 h 72"/>
                  <a:gd name="T4" fmla="*/ 38 w 47"/>
                  <a:gd name="T5" fmla="*/ 0 h 72"/>
                  <a:gd name="T6" fmla="*/ 47 w 47"/>
                  <a:gd name="T7" fmla="*/ 5 h 72"/>
                  <a:gd name="T8" fmla="*/ 8 w 47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2">
                    <a:moveTo>
                      <a:pt x="8" y="72"/>
                    </a:moveTo>
                    <a:lnTo>
                      <a:pt x="0" y="67"/>
                    </a:lnTo>
                    <a:lnTo>
                      <a:pt x="38" y="0"/>
                    </a:lnTo>
                    <a:lnTo>
                      <a:pt x="47" y="5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4074">
                <a:extLst>
                  <a:ext uri="{FF2B5EF4-FFF2-40B4-BE49-F238E27FC236}">
                    <a16:creationId xmlns:a16="http://schemas.microsoft.com/office/drawing/2014/main" id="{3A94E35D-042C-45F0-829C-212E71DCA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3175" y="1562101"/>
                <a:ext cx="112712" cy="73025"/>
              </a:xfrm>
              <a:custGeom>
                <a:avLst/>
                <a:gdLst>
                  <a:gd name="T0" fmla="*/ 4 w 71"/>
                  <a:gd name="T1" fmla="*/ 46 h 46"/>
                  <a:gd name="T2" fmla="*/ 0 w 71"/>
                  <a:gd name="T3" fmla="*/ 38 h 46"/>
                  <a:gd name="T4" fmla="*/ 66 w 71"/>
                  <a:gd name="T5" fmla="*/ 0 h 46"/>
                  <a:gd name="T6" fmla="*/ 71 w 71"/>
                  <a:gd name="T7" fmla="*/ 8 h 46"/>
                  <a:gd name="T8" fmla="*/ 4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4" y="46"/>
                    </a:moveTo>
                    <a:lnTo>
                      <a:pt x="0" y="38"/>
                    </a:lnTo>
                    <a:lnTo>
                      <a:pt x="66" y="0"/>
                    </a:lnTo>
                    <a:lnTo>
                      <a:pt x="71" y="8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Rectangle 4075">
                <a:extLst>
                  <a:ext uri="{FF2B5EF4-FFF2-40B4-BE49-F238E27FC236}">
                    <a16:creationId xmlns:a16="http://schemas.microsoft.com/office/drawing/2014/main" id="{F0BBB43F-0769-403D-BB13-E164EF5A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58413" y="1590676"/>
                <a:ext cx="122237" cy="1428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4076">
                <a:extLst>
                  <a:ext uri="{FF2B5EF4-FFF2-40B4-BE49-F238E27FC236}">
                    <a16:creationId xmlns:a16="http://schemas.microsoft.com/office/drawing/2014/main" id="{19125051-447C-4E31-AFAB-2515359A0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3175" y="1562101"/>
                <a:ext cx="112712" cy="73025"/>
              </a:xfrm>
              <a:custGeom>
                <a:avLst/>
                <a:gdLst>
                  <a:gd name="T0" fmla="*/ 66 w 71"/>
                  <a:gd name="T1" fmla="*/ 46 h 46"/>
                  <a:gd name="T2" fmla="*/ 0 w 71"/>
                  <a:gd name="T3" fmla="*/ 8 h 46"/>
                  <a:gd name="T4" fmla="*/ 4 w 71"/>
                  <a:gd name="T5" fmla="*/ 0 h 46"/>
                  <a:gd name="T6" fmla="*/ 71 w 71"/>
                  <a:gd name="T7" fmla="*/ 38 h 46"/>
                  <a:gd name="T8" fmla="*/ 66 w 71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66" y="46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71" y="38"/>
                    </a:lnTo>
                    <a:lnTo>
                      <a:pt x="66" y="46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4077">
                <a:extLst>
                  <a:ext uri="{FF2B5EF4-FFF2-40B4-BE49-F238E27FC236}">
                    <a16:creationId xmlns:a16="http://schemas.microsoft.com/office/drawing/2014/main" id="{DDAC39E1-A123-4E13-AD4F-CF5469515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2225" y="1541463"/>
                <a:ext cx="74612" cy="114300"/>
              </a:xfrm>
              <a:custGeom>
                <a:avLst/>
                <a:gdLst>
                  <a:gd name="T0" fmla="*/ 38 w 47"/>
                  <a:gd name="T1" fmla="*/ 72 h 72"/>
                  <a:gd name="T2" fmla="*/ 0 w 47"/>
                  <a:gd name="T3" fmla="*/ 5 h 72"/>
                  <a:gd name="T4" fmla="*/ 8 w 47"/>
                  <a:gd name="T5" fmla="*/ 0 h 72"/>
                  <a:gd name="T6" fmla="*/ 47 w 47"/>
                  <a:gd name="T7" fmla="*/ 67 h 72"/>
                  <a:gd name="T8" fmla="*/ 38 w 47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2">
                    <a:moveTo>
                      <a:pt x="38" y="72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47" y="67"/>
                    </a:lnTo>
                    <a:lnTo>
                      <a:pt x="38" y="72"/>
                    </a:ln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Rectangle 4078">
                <a:extLst>
                  <a:ext uri="{FF2B5EF4-FFF2-40B4-BE49-F238E27FC236}">
                    <a16:creationId xmlns:a16="http://schemas.microsoft.com/office/drawing/2014/main" id="{D5BAA551-F8E3-4A96-A7A1-1D888C5FB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0800" y="1536701"/>
                <a:ext cx="15875" cy="122238"/>
              </a:xfrm>
              <a:prstGeom prst="rect">
                <a:avLst/>
              </a:pr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Oval 4079">
                <a:extLst>
                  <a:ext uri="{FF2B5EF4-FFF2-40B4-BE49-F238E27FC236}">
                    <a16:creationId xmlns:a16="http://schemas.microsoft.com/office/drawing/2014/main" id="{62E69360-4A09-465C-921F-DE91E65DF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4925" y="1573213"/>
                <a:ext cx="49212" cy="49213"/>
              </a:xfrm>
              <a:prstGeom prst="ellipse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Rectangle 4080">
                <a:extLst>
                  <a:ext uri="{FF2B5EF4-FFF2-40B4-BE49-F238E27FC236}">
                    <a16:creationId xmlns:a16="http://schemas.microsoft.com/office/drawing/2014/main" id="{F8483F30-B6A8-4C29-B442-2427E3D8C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0413" y="1982788"/>
                <a:ext cx="646112" cy="354013"/>
              </a:xfrm>
              <a:prstGeom prst="rect">
                <a:avLst/>
              </a:prstGeom>
              <a:solidFill>
                <a:srgbClr val="B1C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4081">
                <a:extLst>
                  <a:ext uri="{FF2B5EF4-FFF2-40B4-BE49-F238E27FC236}">
                    <a16:creationId xmlns:a16="http://schemas.microsoft.com/office/drawing/2014/main" id="{EC2861FC-0273-4C5D-979B-A5444C9868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0250" y="1935163"/>
                <a:ext cx="706437" cy="430213"/>
              </a:xfrm>
              <a:custGeom>
                <a:avLst/>
                <a:gdLst>
                  <a:gd name="T0" fmla="*/ 704 w 736"/>
                  <a:gd name="T1" fmla="*/ 32 h 448"/>
                  <a:gd name="T2" fmla="*/ 704 w 736"/>
                  <a:gd name="T3" fmla="*/ 33 h 448"/>
                  <a:gd name="T4" fmla="*/ 704 w 736"/>
                  <a:gd name="T5" fmla="*/ 416 h 448"/>
                  <a:gd name="T6" fmla="*/ 32 w 736"/>
                  <a:gd name="T7" fmla="*/ 416 h 448"/>
                  <a:gd name="T8" fmla="*/ 32 w 736"/>
                  <a:gd name="T9" fmla="*/ 33 h 448"/>
                  <a:gd name="T10" fmla="*/ 32 w 736"/>
                  <a:gd name="T11" fmla="*/ 32 h 448"/>
                  <a:gd name="T12" fmla="*/ 704 w 736"/>
                  <a:gd name="T13" fmla="*/ 32 h 448"/>
                  <a:gd name="T14" fmla="*/ 704 w 736"/>
                  <a:gd name="T15" fmla="*/ 0 h 448"/>
                  <a:gd name="T16" fmla="*/ 32 w 736"/>
                  <a:gd name="T17" fmla="*/ 0 h 448"/>
                  <a:gd name="T18" fmla="*/ 0 w 736"/>
                  <a:gd name="T19" fmla="*/ 32 h 448"/>
                  <a:gd name="T20" fmla="*/ 0 w 736"/>
                  <a:gd name="T21" fmla="*/ 448 h 448"/>
                  <a:gd name="T22" fmla="*/ 736 w 736"/>
                  <a:gd name="T23" fmla="*/ 448 h 448"/>
                  <a:gd name="T24" fmla="*/ 736 w 736"/>
                  <a:gd name="T25" fmla="*/ 32 h 448"/>
                  <a:gd name="T26" fmla="*/ 704 w 736"/>
                  <a:gd name="T2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6" h="448">
                    <a:moveTo>
                      <a:pt x="704" y="32"/>
                    </a:moveTo>
                    <a:cubicBezTo>
                      <a:pt x="704" y="33"/>
                      <a:pt x="704" y="33"/>
                      <a:pt x="704" y="33"/>
                    </a:cubicBezTo>
                    <a:cubicBezTo>
                      <a:pt x="704" y="416"/>
                      <a:pt x="704" y="416"/>
                      <a:pt x="704" y="416"/>
                    </a:cubicBezTo>
                    <a:cubicBezTo>
                      <a:pt x="32" y="416"/>
                      <a:pt x="32" y="416"/>
                      <a:pt x="32" y="416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2"/>
                      <a:pt x="32" y="32"/>
                      <a:pt x="32" y="32"/>
                    </a:cubicBezTo>
                    <a:lnTo>
                      <a:pt x="704" y="32"/>
                    </a:lnTo>
                    <a:close/>
                    <a:moveTo>
                      <a:pt x="70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448"/>
                      <a:pt x="0" y="448"/>
                      <a:pt x="0" y="448"/>
                    </a:cubicBezTo>
                    <a:cubicBezTo>
                      <a:pt x="736" y="448"/>
                      <a:pt x="736" y="448"/>
                      <a:pt x="736" y="448"/>
                    </a:cubicBezTo>
                    <a:cubicBezTo>
                      <a:pt x="736" y="32"/>
                      <a:pt x="736" y="32"/>
                      <a:pt x="736" y="32"/>
                    </a:cubicBezTo>
                    <a:cubicBezTo>
                      <a:pt x="736" y="15"/>
                      <a:pt x="722" y="0"/>
                      <a:pt x="704" y="0"/>
                    </a:cubicBezTo>
                    <a:close/>
                  </a:path>
                </a:pathLst>
              </a:custGeom>
              <a:solidFill>
                <a:srgbClr val="08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Rectangle 4082">
                <a:extLst>
                  <a:ext uri="{FF2B5EF4-FFF2-40B4-BE49-F238E27FC236}">
                    <a16:creationId xmlns:a16="http://schemas.microsoft.com/office/drawing/2014/main" id="{94FF9F0D-7CA1-4F89-AE11-DC262B97E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0413" y="1966913"/>
                <a:ext cx="646112" cy="15875"/>
              </a:xfrm>
              <a:prstGeom prst="rect">
                <a:avLst/>
              </a:pr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Rectangle 4083">
                <a:extLst>
                  <a:ext uri="{FF2B5EF4-FFF2-40B4-BE49-F238E27FC236}">
                    <a16:creationId xmlns:a16="http://schemas.microsoft.com/office/drawing/2014/main" id="{98F0917C-0285-4148-B743-E08DC3450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2300" y="2359026"/>
                <a:ext cx="922337" cy="14288"/>
              </a:xfrm>
              <a:prstGeom prst="rect">
                <a:avLst/>
              </a:prstGeom>
              <a:solidFill>
                <a:srgbClr val="E1E1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4084">
                <a:extLst>
                  <a:ext uri="{FF2B5EF4-FFF2-40B4-BE49-F238E27FC236}">
                    <a16:creationId xmlns:a16="http://schemas.microsoft.com/office/drawing/2014/main" id="{84213544-1157-4F13-A2FF-0B1A30B86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2300" y="2373313"/>
                <a:ext cx="922337" cy="23813"/>
              </a:xfrm>
              <a:custGeom>
                <a:avLst/>
                <a:gdLst>
                  <a:gd name="T0" fmla="*/ 480 w 960"/>
                  <a:gd name="T1" fmla="*/ 0 h 24"/>
                  <a:gd name="T2" fmla="*/ 352 w 960"/>
                  <a:gd name="T3" fmla="*/ 0 h 24"/>
                  <a:gd name="T4" fmla="*/ 0 w 960"/>
                  <a:gd name="T5" fmla="*/ 0 h 24"/>
                  <a:gd name="T6" fmla="*/ 96 w 960"/>
                  <a:gd name="T7" fmla="*/ 24 h 24"/>
                  <a:gd name="T8" fmla="*/ 352 w 960"/>
                  <a:gd name="T9" fmla="*/ 24 h 24"/>
                  <a:gd name="T10" fmla="*/ 480 w 960"/>
                  <a:gd name="T11" fmla="*/ 24 h 24"/>
                  <a:gd name="T12" fmla="*/ 848 w 960"/>
                  <a:gd name="T13" fmla="*/ 24 h 24"/>
                  <a:gd name="T14" fmla="*/ 960 w 960"/>
                  <a:gd name="T15" fmla="*/ 0 h 24"/>
                  <a:gd name="T16" fmla="*/ 480 w 960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24">
                    <a:moveTo>
                      <a:pt x="480" y="0"/>
                    </a:moveTo>
                    <a:cubicBezTo>
                      <a:pt x="352" y="0"/>
                      <a:pt x="352" y="0"/>
                      <a:pt x="3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57" y="24"/>
                      <a:pt x="96" y="24"/>
                    </a:cubicBezTo>
                    <a:cubicBezTo>
                      <a:pt x="119" y="24"/>
                      <a:pt x="249" y="24"/>
                      <a:pt x="352" y="24"/>
                    </a:cubicBezTo>
                    <a:cubicBezTo>
                      <a:pt x="423" y="24"/>
                      <a:pt x="480" y="24"/>
                      <a:pt x="480" y="24"/>
                    </a:cubicBezTo>
                    <a:cubicBezTo>
                      <a:pt x="583" y="24"/>
                      <a:pt x="825" y="24"/>
                      <a:pt x="848" y="24"/>
                    </a:cubicBezTo>
                    <a:cubicBezTo>
                      <a:pt x="887" y="24"/>
                      <a:pt x="960" y="0"/>
                      <a:pt x="960" y="0"/>
                    </a:cubicBez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C4C3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4085">
                <a:extLst>
                  <a:ext uri="{FF2B5EF4-FFF2-40B4-BE49-F238E27FC236}">
                    <a16:creationId xmlns:a16="http://schemas.microsoft.com/office/drawing/2014/main" id="{26C3294C-C869-41E6-AC11-FFDCED832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2350" y="2359026"/>
                <a:ext cx="122237" cy="6350"/>
              </a:xfrm>
              <a:custGeom>
                <a:avLst/>
                <a:gdLst>
                  <a:gd name="T0" fmla="*/ 120 w 128"/>
                  <a:gd name="T1" fmla="*/ 0 h 8"/>
                  <a:gd name="T2" fmla="*/ 112 w 128"/>
                  <a:gd name="T3" fmla="*/ 0 h 8"/>
                  <a:gd name="T4" fmla="*/ 96 w 128"/>
                  <a:gd name="T5" fmla="*/ 0 h 8"/>
                  <a:gd name="T6" fmla="*/ 88 w 128"/>
                  <a:gd name="T7" fmla="*/ 0 h 8"/>
                  <a:gd name="T8" fmla="*/ 80 w 128"/>
                  <a:gd name="T9" fmla="*/ 0 h 8"/>
                  <a:gd name="T10" fmla="*/ 72 w 128"/>
                  <a:gd name="T11" fmla="*/ 0 h 8"/>
                  <a:gd name="T12" fmla="*/ 64 w 128"/>
                  <a:gd name="T13" fmla="*/ 0 h 8"/>
                  <a:gd name="T14" fmla="*/ 56 w 128"/>
                  <a:gd name="T15" fmla="*/ 0 h 8"/>
                  <a:gd name="T16" fmla="*/ 48 w 128"/>
                  <a:gd name="T17" fmla="*/ 0 h 8"/>
                  <a:gd name="T18" fmla="*/ 40 w 128"/>
                  <a:gd name="T19" fmla="*/ 0 h 8"/>
                  <a:gd name="T20" fmla="*/ 32 w 128"/>
                  <a:gd name="T21" fmla="*/ 0 h 8"/>
                  <a:gd name="T22" fmla="*/ 16 w 128"/>
                  <a:gd name="T23" fmla="*/ 0 h 8"/>
                  <a:gd name="T24" fmla="*/ 8 w 128"/>
                  <a:gd name="T25" fmla="*/ 0 h 8"/>
                  <a:gd name="T26" fmla="*/ 0 w 128"/>
                  <a:gd name="T27" fmla="*/ 0 h 8"/>
                  <a:gd name="T28" fmla="*/ 8 w 128"/>
                  <a:gd name="T29" fmla="*/ 8 h 8"/>
                  <a:gd name="T30" fmla="*/ 40 w 128"/>
                  <a:gd name="T31" fmla="*/ 8 h 8"/>
                  <a:gd name="T32" fmla="*/ 56 w 128"/>
                  <a:gd name="T33" fmla="*/ 8 h 8"/>
                  <a:gd name="T34" fmla="*/ 72 w 128"/>
                  <a:gd name="T35" fmla="*/ 8 h 8"/>
                  <a:gd name="T36" fmla="*/ 88 w 128"/>
                  <a:gd name="T37" fmla="*/ 8 h 8"/>
                  <a:gd name="T38" fmla="*/ 120 w 128"/>
                  <a:gd name="T39" fmla="*/ 8 h 8"/>
                  <a:gd name="T40" fmla="*/ 128 w 128"/>
                  <a:gd name="T41" fmla="*/ 0 h 8"/>
                  <a:gd name="T42" fmla="*/ 120 w 128"/>
                  <a:gd name="T4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8" h="8">
                    <a:moveTo>
                      <a:pt x="120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8"/>
                      <a:pt x="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4" y="8"/>
                      <a:pt x="128" y="5"/>
                      <a:pt x="128" y="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213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Rectangle 4087">
                <a:extLst>
                  <a:ext uri="{FF2B5EF4-FFF2-40B4-BE49-F238E27FC236}">
                    <a16:creationId xmlns:a16="http://schemas.microsoft.com/office/drawing/2014/main" id="{FCB88CF3-6822-45E6-A1B5-A01E465A6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61600" y="2044701"/>
                <a:ext cx="7937" cy="2921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Rectangle 4088">
                <a:extLst>
                  <a:ext uri="{FF2B5EF4-FFF2-40B4-BE49-F238E27FC236}">
                    <a16:creationId xmlns:a16="http://schemas.microsoft.com/office/drawing/2014/main" id="{466D9F61-E33E-4F89-9A1B-F9E1965A4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1438" y="2044701"/>
                <a:ext cx="6350" cy="2921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Rectangle 4105">
                <a:extLst>
                  <a:ext uri="{FF2B5EF4-FFF2-40B4-BE49-F238E27FC236}">
                    <a16:creationId xmlns:a16="http://schemas.microsoft.com/office/drawing/2014/main" id="{D47B20C6-F4CC-4634-8758-87FA7A65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9150" y="2166938"/>
                <a:ext cx="6350" cy="16986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Rectangle 4106">
                <a:extLst>
                  <a:ext uri="{FF2B5EF4-FFF2-40B4-BE49-F238E27FC236}">
                    <a16:creationId xmlns:a16="http://schemas.microsoft.com/office/drawing/2014/main" id="{1E624278-390C-4115-8012-C293E698A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7400" y="2198688"/>
                <a:ext cx="7937" cy="13811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Oval 4107">
                <a:extLst>
                  <a:ext uri="{FF2B5EF4-FFF2-40B4-BE49-F238E27FC236}">
                    <a16:creationId xmlns:a16="http://schemas.microsoft.com/office/drawing/2014/main" id="{377FF739-B2D6-4F07-A684-E98E1ADB0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5263" y="1714501"/>
                <a:ext cx="17462" cy="190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964ED8F-1328-4706-ABDE-2A817DF2A05F}"/>
                </a:ext>
              </a:extLst>
            </p:cNvPr>
            <p:cNvSpPr txBox="1"/>
            <p:nvPr/>
          </p:nvSpPr>
          <p:spPr>
            <a:xfrm>
              <a:off x="456508" y="2993944"/>
              <a:ext cx="6030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b="1" dirty="0">
                  <a:latin typeface="+mn-ea"/>
                </a:rPr>
                <a:t>GAME</a:t>
              </a:r>
              <a:endParaRPr lang="zh-CN" altLang="en-US" sz="105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60EEBE2-E2BC-4481-A8CE-A1C271D6CC1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371326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请写出下面程序的输出结果。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ls=[1, 2.5, 'test', 3+4j, True, [3,1.63], 5.3]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print(ls[3:5])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print(ls[-3])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FB39AC0-876B-4AE8-963C-5D9CE479D1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3E49A74-0B08-4553-859C-8563FC2972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正常使用填空题需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3.0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E740E0C-C08A-4955-A64F-2C8B097A161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B1B2F6EB-8AB6-466D-9532-86EAD07FF79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08EF9943-CDEC-4FA2-B201-448FBCC737F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4C1C7CCB-8CEF-4EE2-84D8-0328F34C806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13A18CB5-B918-4188-83AA-4CAF0013537D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AB74356-3B38-4A0C-B26A-E8127AF6ACE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3560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1049742"/>
            <a:ext cx="12192000" cy="5921375"/>
          </a:xfrm>
          <a:prstGeom prst="rect">
            <a:avLst/>
          </a:prstGeom>
          <a:solidFill>
            <a:srgbClr val="880068">
              <a:alpha val="7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79849" y="5594578"/>
            <a:ext cx="2743200" cy="365125"/>
          </a:xfrm>
        </p:spPr>
        <p:txBody>
          <a:bodyPr/>
          <a:lstStyle/>
          <a:p>
            <a:fld id="{13B030F3-EF26-4579-AFE9-30BBC15606BC}" type="slidenum">
              <a:rPr lang="zh-CN" altLang="en-US" sz="1600" smtClean="0"/>
              <a:t>7</a:t>
            </a:fld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AE864-4FC7-4A3F-AAC6-53975A5C9AEA}"/>
              </a:ext>
            </a:extLst>
          </p:cNvPr>
          <p:cNvSpPr txBox="1"/>
          <p:nvPr/>
        </p:nvSpPr>
        <p:spPr>
          <a:xfrm>
            <a:off x="357187" y="224926"/>
            <a:ext cx="11445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E005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课程概况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481DFF8-16D7-4903-9708-B57EE53BF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4055765"/>
              </p:ext>
            </p:extLst>
          </p:nvPr>
        </p:nvGraphicFramePr>
        <p:xfrm>
          <a:off x="214361" y="1599520"/>
          <a:ext cx="11595112" cy="1879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343A900E-CD4C-405D-B93B-0EF39DFBBBF2}"/>
              </a:ext>
            </a:extLst>
          </p:cNvPr>
          <p:cNvSpPr/>
          <p:nvPr/>
        </p:nvSpPr>
        <p:spPr>
          <a:xfrm>
            <a:off x="366680" y="1114331"/>
            <a:ext cx="113008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第一部分：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C++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到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Python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的过渡（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12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学时讲授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+12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学时上机）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7EF1BF-6272-4833-A7E7-A629647F178F}"/>
              </a:ext>
            </a:extLst>
          </p:cNvPr>
          <p:cNvSpPr/>
          <p:nvPr/>
        </p:nvSpPr>
        <p:spPr>
          <a:xfrm>
            <a:off x="-157655" y="3525756"/>
            <a:ext cx="643233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第二部分：传统到“积木式”编程的过渡</a:t>
            </a:r>
            <a:endParaRPr lang="en-US" altLang="zh-CN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6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学时讲授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+6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学时上机）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B6304483-953A-4D02-9AEB-BCC2F4E51514}"/>
              </a:ext>
            </a:extLst>
          </p:cNvPr>
          <p:cNvGraphicFramePr/>
          <p:nvPr>
            <p:extLst/>
          </p:nvPr>
        </p:nvGraphicFramePr>
        <p:xfrm>
          <a:off x="214361" y="4418308"/>
          <a:ext cx="5671432" cy="2316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1AB8224C-72D0-4791-ABC8-4C783A9209FB}"/>
              </a:ext>
            </a:extLst>
          </p:cNvPr>
          <p:cNvSpPr/>
          <p:nvPr/>
        </p:nvSpPr>
        <p:spPr>
          <a:xfrm>
            <a:off x="6682168" y="3525756"/>
            <a:ext cx="419603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第三部分：问题求解</a:t>
            </a:r>
            <a:endParaRPr lang="en-US" altLang="zh-CN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  <a:p>
            <a:pPr algn="ctr"/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8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学时讲授</a:t>
            </a:r>
            <a:r>
              <a:rPr lang="en-US" altLang="zh-CN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+8</a:t>
            </a:r>
            <a:r>
              <a:rPr lang="zh-CN" altLang="en-US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学时上机）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F492ACE7-D430-4A97-921D-FAFB04F64983}"/>
              </a:ext>
            </a:extLst>
          </p:cNvPr>
          <p:cNvGraphicFramePr/>
          <p:nvPr>
            <p:extLst/>
          </p:nvPr>
        </p:nvGraphicFramePr>
        <p:xfrm>
          <a:off x="6203180" y="4418308"/>
          <a:ext cx="5671432" cy="2346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BBCF3EC-5028-4F8D-B2D8-AA2C58E8CCE3}"/>
              </a:ext>
            </a:extLst>
          </p:cNvPr>
          <p:cNvCxnSpPr/>
          <p:nvPr/>
        </p:nvCxnSpPr>
        <p:spPr>
          <a:xfrm>
            <a:off x="115614" y="3525756"/>
            <a:ext cx="1193975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8458D37-A84D-4E50-BA5D-2A42C03C487B}"/>
              </a:ext>
            </a:extLst>
          </p:cNvPr>
          <p:cNvCxnSpPr>
            <a:cxnSpLocks/>
          </p:cNvCxnSpPr>
          <p:nvPr/>
        </p:nvCxnSpPr>
        <p:spPr>
          <a:xfrm>
            <a:off x="6053960" y="3609836"/>
            <a:ext cx="0" cy="321989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8344B4B-4465-4E8B-9E4E-E6F96874FB4F}"/>
              </a:ext>
            </a:extLst>
          </p:cNvPr>
          <p:cNvSpPr/>
          <p:nvPr/>
        </p:nvSpPr>
        <p:spPr>
          <a:xfrm>
            <a:off x="224870" y="1114331"/>
            <a:ext cx="11578245" cy="231466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F3925EA-9982-4EF6-B7E3-753853DED6D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277" y="136170"/>
            <a:ext cx="778089" cy="7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8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2790416" y="2448375"/>
            <a:ext cx="6871634" cy="1338429"/>
            <a:chOff x="3043159" y="2690735"/>
            <a:chExt cx="6871634" cy="133842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3080871" y="2705725"/>
              <a:ext cx="683392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Tuple</a:t>
              </a: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3043159" y="2690735"/>
              <a:ext cx="683392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Tuple</a:t>
              </a: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74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47761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1CB98A-1D7D-4B86-A0E7-B3C5597FB1FE}"/>
              </a:ext>
            </a:extLst>
          </p:cNvPr>
          <p:cNvSpPr txBox="1"/>
          <p:nvPr/>
        </p:nvSpPr>
        <p:spPr>
          <a:xfrm>
            <a:off x="2958775" y="1308729"/>
            <a:ext cx="7963270" cy="1200325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latin typeface="+mj-lt"/>
                <a:cs typeface="+mn-ea"/>
                <a:sym typeface="+mn-lt"/>
              </a:rPr>
              <a:t>Tuple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（元组）与列表类似，可以包含多个元素，且元素类型可以不相同，书写时每两个元素之间也是用逗号分隔。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F38857-9E50-4A25-A1EF-C3997D1F3969}"/>
              </a:ext>
            </a:extLst>
          </p:cNvPr>
          <p:cNvGrpSpPr/>
          <p:nvPr/>
        </p:nvGrpSpPr>
        <p:grpSpPr>
          <a:xfrm>
            <a:off x="980478" y="1563188"/>
            <a:ext cx="1370836" cy="656252"/>
            <a:chOff x="-8553" y="2593913"/>
            <a:chExt cx="1864069" cy="1096904"/>
          </a:xfrm>
        </p:grpSpPr>
        <p:sp>
          <p:nvSpPr>
            <p:cNvPr id="8" name="圆角矩形 32">
              <a:extLst>
                <a:ext uri="{FF2B5EF4-FFF2-40B4-BE49-F238E27FC236}">
                  <a16:creationId xmlns:a16="http://schemas.microsoft.com/office/drawing/2014/main" id="{5CA40741-A6CF-41F2-8E6F-4F1E199308A2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3EDCA10-17A2-40B9-AC36-33552A62A276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marL="0" marR="0" lvl="0" indent="0" algn="ctr" defTabSz="964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89BBA72-B04B-430A-90AA-33BB8C5D1FCF}"/>
              </a:ext>
            </a:extLst>
          </p:cNvPr>
          <p:cNvSpPr txBox="1"/>
          <p:nvPr/>
        </p:nvSpPr>
        <p:spPr>
          <a:xfrm>
            <a:off x="2958775" y="3109813"/>
            <a:ext cx="8120557" cy="1200325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与列表的不同之处在于：元组的所有元素都写在一对小括号“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()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中，且元组中的元素不能修改。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5E9E25-039C-4AC5-A480-546E60BE6D60}"/>
              </a:ext>
            </a:extLst>
          </p:cNvPr>
          <p:cNvGrpSpPr/>
          <p:nvPr/>
        </p:nvGrpSpPr>
        <p:grpSpPr>
          <a:xfrm>
            <a:off x="979796" y="3374987"/>
            <a:ext cx="1370837" cy="656252"/>
            <a:chOff x="-8554" y="2593913"/>
            <a:chExt cx="1864069" cy="1166114"/>
          </a:xfrm>
          <a:solidFill>
            <a:srgbClr val="FFC000"/>
          </a:solidFill>
        </p:grpSpPr>
        <p:sp>
          <p:nvSpPr>
            <p:cNvPr id="14" name="圆角矩形 32">
              <a:extLst>
                <a:ext uri="{FF2B5EF4-FFF2-40B4-BE49-F238E27FC236}">
                  <a16:creationId xmlns:a16="http://schemas.microsoft.com/office/drawing/2014/main" id="{07D680A6-2AD7-4A13-B526-8C53CE3890F8}"/>
                </a:ext>
              </a:extLst>
            </p:cNvPr>
            <p:cNvSpPr/>
            <p:nvPr/>
          </p:nvSpPr>
          <p:spPr>
            <a:xfrm rot="10800000" flipV="1">
              <a:off x="-8554" y="2593913"/>
              <a:ext cx="1864069" cy="1166114"/>
            </a:xfrm>
            <a:prstGeom prst="roundRect">
              <a:avLst>
                <a:gd name="adj" fmla="val 874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DBDD283-8F0D-4E17-8371-1F0268A7B262}"/>
                </a:ext>
              </a:extLst>
            </p:cNvPr>
            <p:cNvSpPr txBox="1"/>
            <p:nvPr/>
          </p:nvSpPr>
          <p:spPr>
            <a:xfrm>
              <a:off x="51567" y="2954753"/>
              <a:ext cx="1741979" cy="36563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0759746-1BE6-4D70-B31E-265F3BA626C2}"/>
              </a:ext>
            </a:extLst>
          </p:cNvPr>
          <p:cNvSpPr txBox="1"/>
          <p:nvPr/>
        </p:nvSpPr>
        <p:spPr>
          <a:xfrm>
            <a:off x="2958775" y="5107579"/>
            <a:ext cx="6839960" cy="461661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对于不包含任何元素的元组，即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()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，称为空元组。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980477" y="5013153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0AB25B07-79F7-4E23-A176-DF615A6E85BD}"/>
              </a:ext>
            </a:extLst>
          </p:cNvPr>
          <p:cNvSpPr/>
          <p:nvPr/>
        </p:nvSpPr>
        <p:spPr>
          <a:xfrm rot="5400000">
            <a:off x="2494383" y="1749943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9C1A66E3-A1BE-4EF3-BFC4-97CBC64163B8}"/>
              </a:ext>
            </a:extLst>
          </p:cNvPr>
          <p:cNvSpPr/>
          <p:nvPr/>
        </p:nvSpPr>
        <p:spPr>
          <a:xfrm rot="5400000">
            <a:off x="2494383" y="3564611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2494383" y="5199907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4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  <p:bldP spid="18" grpId="0"/>
      <p:bldP spid="2" grpId="0" animBg="1"/>
      <p:bldP spid="17" grpId="0" animBg="1"/>
      <p:bldP spid="2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50801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元组元素索引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BC4C1B-6C3D-4F9B-B43D-80351FAE6C25}"/>
              </a:ext>
            </a:extLst>
          </p:cNvPr>
          <p:cNvGrpSpPr/>
          <p:nvPr/>
        </p:nvGrpSpPr>
        <p:grpSpPr>
          <a:xfrm rot="18900000">
            <a:off x="3951869" y="2587438"/>
            <a:ext cx="1524000" cy="1524000"/>
            <a:chOff x="4538249" y="1807005"/>
            <a:chExt cx="1524000" cy="1524000"/>
          </a:xfrm>
        </p:grpSpPr>
        <p:sp>
          <p:nvSpPr>
            <p:cNvPr id="24" name="泪滴形 23">
              <a:extLst>
                <a:ext uri="{FF2B5EF4-FFF2-40B4-BE49-F238E27FC236}">
                  <a16:creationId xmlns:a16="http://schemas.microsoft.com/office/drawing/2014/main" id="{08BBD943-6B88-41BF-BF75-CC680E401D62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D674C20-AA63-4F08-A659-9A48B6463E80}"/>
                </a:ext>
              </a:extLst>
            </p:cNvPr>
            <p:cNvSpPr/>
            <p:nvPr/>
          </p:nvSpPr>
          <p:spPr>
            <a:xfrm rot="2700000">
              <a:off x="4931549" y="2181649"/>
              <a:ext cx="51328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01</a:t>
              </a:r>
            </a:p>
            <a:p>
              <a:pPr algn="ctr">
                <a:spcBef>
                  <a:spcPct val="0"/>
                </a:spcBef>
                <a:defRPr/>
              </a:pP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F283251-4548-48D8-AE80-FCD19EE45757}"/>
              </a:ext>
            </a:extLst>
          </p:cNvPr>
          <p:cNvGrpSpPr/>
          <p:nvPr/>
        </p:nvGrpSpPr>
        <p:grpSpPr>
          <a:xfrm rot="18900000">
            <a:off x="5392733" y="1589368"/>
            <a:ext cx="1524000" cy="1524000"/>
            <a:chOff x="6157773" y="1285506"/>
            <a:chExt cx="1524000" cy="1524000"/>
          </a:xfrm>
        </p:grpSpPr>
        <p:sp>
          <p:nvSpPr>
            <p:cNvPr id="27" name="泪滴形 26">
              <a:extLst>
                <a:ext uri="{FF2B5EF4-FFF2-40B4-BE49-F238E27FC236}">
                  <a16:creationId xmlns:a16="http://schemas.microsoft.com/office/drawing/2014/main" id="{9764AA0D-3439-49CB-B1C1-78D177996B52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56A68A7-DADA-471C-8AE1-09B761BC12FD}"/>
                </a:ext>
              </a:extLst>
            </p:cNvPr>
            <p:cNvSpPr/>
            <p:nvPr/>
          </p:nvSpPr>
          <p:spPr>
            <a:xfrm rot="2700000">
              <a:off x="6640648" y="1785854"/>
              <a:ext cx="5581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02</a:t>
              </a:r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EC1658F-898D-4EE3-8E4C-8C4C44836C36}"/>
              </a:ext>
            </a:extLst>
          </p:cNvPr>
          <p:cNvCxnSpPr>
            <a:cxnSpLocks/>
          </p:cNvCxnSpPr>
          <p:nvPr/>
        </p:nvCxnSpPr>
        <p:spPr>
          <a:xfrm flipH="1" flipV="1">
            <a:off x="1269003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C26A3C8-519F-45AC-BB26-A500AD10BA11}"/>
              </a:ext>
            </a:extLst>
          </p:cNvPr>
          <p:cNvCxnSpPr>
            <a:cxnSpLocks/>
          </p:cNvCxnSpPr>
          <p:nvPr/>
        </p:nvCxnSpPr>
        <p:spPr>
          <a:xfrm>
            <a:off x="6154674" y="3576459"/>
            <a:ext cx="0" cy="731983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56C1BCC-A3DF-42DE-A514-499D10A25DDA}"/>
              </a:ext>
            </a:extLst>
          </p:cNvPr>
          <p:cNvGrpSpPr/>
          <p:nvPr/>
        </p:nvGrpSpPr>
        <p:grpSpPr>
          <a:xfrm rot="18900000">
            <a:off x="6833596" y="2587438"/>
            <a:ext cx="1524000" cy="1524000"/>
            <a:chOff x="4538249" y="1807005"/>
            <a:chExt cx="1524000" cy="1524000"/>
          </a:xfrm>
        </p:grpSpPr>
        <p:sp>
          <p:nvSpPr>
            <p:cNvPr id="34" name="泪滴形 33">
              <a:extLst>
                <a:ext uri="{FF2B5EF4-FFF2-40B4-BE49-F238E27FC236}">
                  <a16:creationId xmlns:a16="http://schemas.microsoft.com/office/drawing/2014/main" id="{54426F03-3299-4BE2-9AE4-23B0E5C463D4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54B5636-86BD-48D3-BC09-6C903F3E1B48}"/>
                </a:ext>
              </a:extLst>
            </p:cNvPr>
            <p:cNvSpPr/>
            <p:nvPr/>
          </p:nvSpPr>
          <p:spPr>
            <a:xfrm rot="2700000">
              <a:off x="5086940" y="2275051"/>
              <a:ext cx="5677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03</a:t>
              </a: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33E86CE-D2D8-4E85-8780-1A40E2B32CA4}"/>
              </a:ext>
            </a:extLst>
          </p:cNvPr>
          <p:cNvCxnSpPr>
            <a:cxnSpLocks/>
          </p:cNvCxnSpPr>
          <p:nvPr/>
        </p:nvCxnSpPr>
        <p:spPr>
          <a:xfrm flipV="1">
            <a:off x="8474054" y="330474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71E5DA5-14A1-4B88-A2FD-F5E12439BE38}"/>
              </a:ext>
            </a:extLst>
          </p:cNvPr>
          <p:cNvSpPr/>
          <p:nvPr/>
        </p:nvSpPr>
        <p:spPr>
          <a:xfrm>
            <a:off x="974909" y="3436987"/>
            <a:ext cx="29966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元组中元素的索引方式与列表中元素的索引方式完全相同。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35F907C-5DF2-494E-BFA6-C3EE8AF2B9CA}"/>
              </a:ext>
            </a:extLst>
          </p:cNvPr>
          <p:cNvSpPr/>
          <p:nvPr/>
        </p:nvSpPr>
        <p:spPr>
          <a:xfrm>
            <a:off x="4664840" y="4337672"/>
            <a:ext cx="29966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与列表相同，利用下标“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[]”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可以从已有元组中取出其中部分元素形成一个新元组，其语法格式为：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t[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beg:end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spcBef>
                <a:spcPct val="0"/>
              </a:spcBef>
              <a:defRPr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669355-913B-40DF-92CA-51D4466BCAC8}"/>
              </a:ext>
            </a:extLst>
          </p:cNvPr>
          <p:cNvSpPr/>
          <p:nvPr/>
        </p:nvSpPr>
        <p:spPr>
          <a:xfrm>
            <a:off x="8499130" y="3436987"/>
            <a:ext cx="31750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其中，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为元组，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是要取出的部分元素在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中的起始下标，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是要取出的部分元素在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  <a:cs typeface="微软雅黑" panose="020B0503020204020204" pitchFamily="34" charset="-122"/>
              </a:rPr>
              <a:t>中的结束下标。</a:t>
            </a:r>
          </a:p>
        </p:txBody>
      </p:sp>
    </p:spTree>
    <p:extLst>
      <p:ext uri="{BB962C8B-B14F-4D97-AF65-F5344CB8AC3E}">
        <p14:creationId xmlns:p14="http://schemas.microsoft.com/office/powerpoint/2010/main" val="338626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/>
      <p:bldP spid="40" grpId="0"/>
      <p:bldP spid="4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元组元素索引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052469" y="11143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2493368" y="2414008"/>
            <a:ext cx="8319634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省略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，则表示从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中的第一个元素开始，等价于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t[0:end]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；省略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，则表示要取出的部分元素从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位置开始一直到最后一个元素（包括最后一个元素）；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beg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end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都省略则取出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中的所有元素。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1710552"/>
            <a:ext cx="9493471" cy="3840622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5516D3-AED7-4222-9600-66299A79772C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A08AC8-97B1-4AD8-83EC-2B3AD5A75A0A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C7EDE132-3FC4-4E99-8396-1F7DC55DC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90">
                <a:extLst>
                  <a:ext uri="{FF2B5EF4-FFF2-40B4-BE49-F238E27FC236}">
                    <a16:creationId xmlns:a16="http://schemas.microsoft.com/office/drawing/2014/main" id="{702B496F-B90E-4E5D-94E4-F4D966A2B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91">
                <a:extLst>
                  <a:ext uri="{FF2B5EF4-FFF2-40B4-BE49-F238E27FC236}">
                    <a16:creationId xmlns:a16="http://schemas.microsoft.com/office/drawing/2014/main" id="{52E71517-79E9-427F-9C14-AF09C217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620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元组元素索引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052469" y="11143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2052469" y="1650907"/>
            <a:ext cx="880790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1.t=(1, 2.5, 'test', 3+4j, True, [3,1.63], 5.3)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2.print(t[1:4]) #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(2.5, 'test', (3+4j))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 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3.print(t[-3:-1]) #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(True, [3, 1.63])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 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4.print(t[2:-1]) #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('test', (3+4j), True, [3, 1.63])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5.print(t[:3]) #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(1, 2.5, 'test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'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)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6.print(t[-2:]) #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([3, 1.63], 5.3)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7.print(t[:]) #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(1, 2.5, 'test', (3+4j), True, [3, 1.63], 5.3)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1710552"/>
            <a:ext cx="9493471" cy="3552431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5516D3-AED7-4222-9600-66299A79772C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A08AC8-97B1-4AD8-83EC-2B3AD5A75A0A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C7EDE132-3FC4-4E99-8396-1F7DC55DC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90">
                <a:extLst>
                  <a:ext uri="{FF2B5EF4-FFF2-40B4-BE49-F238E27FC236}">
                    <a16:creationId xmlns:a16="http://schemas.microsoft.com/office/drawing/2014/main" id="{702B496F-B90E-4E5D-94E4-F4D966A2B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91">
                <a:extLst>
                  <a:ext uri="{FF2B5EF4-FFF2-40B4-BE49-F238E27FC236}">
                    <a16:creationId xmlns:a16="http://schemas.microsoft.com/office/drawing/2014/main" id="{52E71517-79E9-427F-9C14-AF09C217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1EFFE42-8813-4270-9563-2F66AA948A2B}"/>
              </a:ext>
            </a:extLst>
          </p:cNvPr>
          <p:cNvGraphicFramePr>
            <a:graphicFrameLocks noGrp="1"/>
          </p:cNvGraphicFramePr>
          <p:nvPr/>
        </p:nvGraphicFramePr>
        <p:xfrm>
          <a:off x="1722803" y="5473320"/>
          <a:ext cx="9493472" cy="90716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919255">
                  <a:extLst>
                    <a:ext uri="{9D8B030D-6E8A-4147-A177-3AD203B41FA5}">
                      <a16:colId xmlns:a16="http://schemas.microsoft.com/office/drawing/2014/main" val="1318202184"/>
                    </a:ext>
                  </a:extLst>
                </a:gridCol>
                <a:gridCol w="1082031">
                  <a:extLst>
                    <a:ext uri="{9D8B030D-6E8A-4147-A177-3AD203B41FA5}">
                      <a16:colId xmlns:a16="http://schemas.microsoft.com/office/drawing/2014/main" val="1325445860"/>
                    </a:ext>
                  </a:extLst>
                </a:gridCol>
                <a:gridCol w="1082031">
                  <a:extLst>
                    <a:ext uri="{9D8B030D-6E8A-4147-A177-3AD203B41FA5}">
                      <a16:colId xmlns:a16="http://schemas.microsoft.com/office/drawing/2014/main" val="2657807631"/>
                    </a:ext>
                  </a:extLst>
                </a:gridCol>
                <a:gridCol w="1082031">
                  <a:extLst>
                    <a:ext uri="{9D8B030D-6E8A-4147-A177-3AD203B41FA5}">
                      <a16:colId xmlns:a16="http://schemas.microsoft.com/office/drawing/2014/main" val="1067645556"/>
                    </a:ext>
                  </a:extLst>
                </a:gridCol>
                <a:gridCol w="1082031">
                  <a:extLst>
                    <a:ext uri="{9D8B030D-6E8A-4147-A177-3AD203B41FA5}">
                      <a16:colId xmlns:a16="http://schemas.microsoft.com/office/drawing/2014/main" val="2699959069"/>
                    </a:ext>
                  </a:extLst>
                </a:gridCol>
                <a:gridCol w="1082031">
                  <a:extLst>
                    <a:ext uri="{9D8B030D-6E8A-4147-A177-3AD203B41FA5}">
                      <a16:colId xmlns:a16="http://schemas.microsoft.com/office/drawing/2014/main" val="1929917664"/>
                    </a:ext>
                  </a:extLst>
                </a:gridCol>
                <a:gridCol w="1082031">
                  <a:extLst>
                    <a:ext uri="{9D8B030D-6E8A-4147-A177-3AD203B41FA5}">
                      <a16:colId xmlns:a16="http://schemas.microsoft.com/office/drawing/2014/main" val="2881302330"/>
                    </a:ext>
                  </a:extLst>
                </a:gridCol>
                <a:gridCol w="1082031">
                  <a:extLst>
                    <a:ext uri="{9D8B030D-6E8A-4147-A177-3AD203B41FA5}">
                      <a16:colId xmlns:a16="http://schemas.microsoft.com/office/drawing/2014/main" val="2434539421"/>
                    </a:ext>
                  </a:extLst>
                </a:gridCol>
              </a:tblGrid>
              <a:tr h="181102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5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元组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1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j-lt"/>
                          <a:ea typeface="+mn-ea"/>
                        </a:rPr>
                        <a:t>2.5</a:t>
                      </a:r>
                      <a:endParaRPr lang="zh-CN" sz="1500" kern="1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j-lt"/>
                          <a:ea typeface="+mn-ea"/>
                        </a:rPr>
                        <a:t>'test'</a:t>
                      </a:r>
                      <a:endParaRPr lang="zh-CN" sz="1500" kern="1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j-lt"/>
                          <a:ea typeface="+mn-ea"/>
                        </a:rPr>
                        <a:t>3+4j</a:t>
                      </a:r>
                      <a:endParaRPr lang="zh-CN" sz="1500" kern="1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j-lt"/>
                          <a:ea typeface="+mn-ea"/>
                        </a:rPr>
                        <a:t>True</a:t>
                      </a:r>
                      <a:endParaRPr lang="zh-CN" sz="1500" kern="1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j-lt"/>
                          <a:ea typeface="+mn-ea"/>
                        </a:rPr>
                        <a:t>[3,1.63]</a:t>
                      </a:r>
                      <a:endParaRPr lang="zh-CN" sz="1500" kern="1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j-lt"/>
                          <a:ea typeface="+mn-ea"/>
                        </a:rPr>
                        <a:t>5.3</a:t>
                      </a:r>
                      <a:endParaRPr lang="zh-CN" sz="1500" kern="1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8784906"/>
                  </a:ext>
                </a:extLst>
              </a:tr>
              <a:tr h="181102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effectLst/>
                          <a:latin typeface="+mj-lt"/>
                        </a:rPr>
                        <a:t>从前向后索引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0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1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2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3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4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j-lt"/>
                          <a:ea typeface="+mn-ea"/>
                        </a:rPr>
                        <a:t>5</a:t>
                      </a:r>
                      <a:endParaRPr lang="zh-CN" sz="1500" kern="1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j-lt"/>
                          <a:ea typeface="+mn-ea"/>
                        </a:rPr>
                        <a:t>6</a:t>
                      </a:r>
                      <a:endParaRPr lang="zh-CN" sz="1500" kern="1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4341581"/>
                  </a:ext>
                </a:extLst>
              </a:tr>
              <a:tr h="181102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effectLst/>
                          <a:latin typeface="+mj-lt"/>
                        </a:rPr>
                        <a:t>从后向前索引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+mj-lt"/>
                          <a:ea typeface="+mn-ea"/>
                        </a:rPr>
                        <a:t>-7</a:t>
                      </a:r>
                      <a:endParaRPr lang="zh-CN" sz="1500" kern="10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-6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-5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-4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-3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-2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+mj-lt"/>
                          <a:ea typeface="+mn-ea"/>
                        </a:rPr>
                        <a:t>-1</a:t>
                      </a:r>
                      <a:endParaRPr lang="zh-CN" sz="1500" kern="100" dirty="0"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6157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6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单一元素访问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797245" y="1114329"/>
            <a:ext cx="83150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如果只访问元组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中的某一个元素，则可以使用下面的写法：</a:t>
            </a:r>
          </a:p>
          <a:p>
            <a:pPr algn="ctr"/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863054" y="1666588"/>
            <a:ext cx="5301226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t[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idx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]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其中，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idx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是要访问的元素的下标。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813515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TextBox 107">
            <a:extLst>
              <a:ext uri="{FF2B5EF4-FFF2-40B4-BE49-F238E27FC236}">
                <a16:creationId xmlns:a16="http://schemas.microsoft.com/office/drawing/2014/main" id="{5C3EA55D-8601-4EA2-B52F-5BE99A441E6E}"/>
              </a:ext>
            </a:extLst>
          </p:cNvPr>
          <p:cNvSpPr txBox="1"/>
          <p:nvPr/>
        </p:nvSpPr>
        <p:spPr>
          <a:xfrm>
            <a:off x="1898581" y="4037094"/>
            <a:ext cx="7369706" cy="1653880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1.t=(1, 2.5, 'test', 3+4j, True, [3,1.63], 5.3)</a:t>
            </a:r>
          </a:p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2.print(t[2]) #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输出“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test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3.print(t[-3]) #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输出“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True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BCEA30-415D-4E2D-A27F-266C3D1024B8}"/>
              </a:ext>
            </a:extLst>
          </p:cNvPr>
          <p:cNvGrpSpPr/>
          <p:nvPr/>
        </p:nvGrpSpPr>
        <p:grpSpPr>
          <a:xfrm>
            <a:off x="811552" y="3386291"/>
            <a:ext cx="877274" cy="877274"/>
            <a:chOff x="1184655" y="3843886"/>
            <a:chExt cx="877274" cy="877274"/>
          </a:xfrm>
        </p:grpSpPr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E2E35AEF-98C0-46D3-96C3-A248FB2E7CEC}"/>
                </a:ext>
              </a:extLst>
            </p:cNvPr>
            <p:cNvSpPr/>
            <p:nvPr/>
          </p:nvSpPr>
          <p:spPr>
            <a:xfrm>
              <a:off x="1184655" y="384388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KSO_Shape">
              <a:extLst>
                <a:ext uri="{FF2B5EF4-FFF2-40B4-BE49-F238E27FC236}">
                  <a16:creationId xmlns:a16="http://schemas.microsoft.com/office/drawing/2014/main" id="{919DB801-8521-4ADA-AF55-F91B647B5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011" y="3954003"/>
              <a:ext cx="646190" cy="648477"/>
            </a:xfrm>
            <a:custGeom>
              <a:avLst/>
              <a:gdLst>
                <a:gd name="T0" fmla="*/ 1471281 w 3950"/>
                <a:gd name="T1" fmla="*/ 1585004 h 3962"/>
                <a:gd name="T2" fmla="*/ 1291856 w 3950"/>
                <a:gd name="T3" fmla="*/ 1800397 h 3962"/>
                <a:gd name="T4" fmla="*/ 0 w 3950"/>
                <a:gd name="T5" fmla="*/ 1620903 h 3962"/>
                <a:gd name="T6" fmla="*/ 179425 w 3950"/>
                <a:gd name="T7" fmla="*/ 5453 h 3962"/>
                <a:gd name="T8" fmla="*/ 963441 w 3950"/>
                <a:gd name="T9" fmla="*/ 5453 h 3962"/>
                <a:gd name="T10" fmla="*/ 968438 w 3950"/>
                <a:gd name="T11" fmla="*/ 5453 h 3962"/>
                <a:gd name="T12" fmla="*/ 968892 w 3950"/>
                <a:gd name="T13" fmla="*/ 5907 h 3962"/>
                <a:gd name="T14" fmla="*/ 1471281 w 3950"/>
                <a:gd name="T15" fmla="*/ 543936 h 3962"/>
                <a:gd name="T16" fmla="*/ 1474006 w 3950"/>
                <a:gd name="T17" fmla="*/ 552570 h 3962"/>
                <a:gd name="T18" fmla="*/ 1471281 w 3950"/>
                <a:gd name="T19" fmla="*/ 974723 h 3962"/>
                <a:gd name="T20" fmla="*/ 1794245 w 3950"/>
                <a:gd name="T21" fmla="*/ 1154217 h 3962"/>
                <a:gd name="T22" fmla="*/ 1614821 w 3950"/>
                <a:gd name="T23" fmla="*/ 1585004 h 3962"/>
                <a:gd name="T24" fmla="*/ 968892 w 3950"/>
                <a:gd name="T25" fmla="*/ 364442 h 3962"/>
                <a:gd name="T26" fmla="*/ 1355450 w 3950"/>
                <a:gd name="T27" fmla="*/ 543936 h 3962"/>
                <a:gd name="T28" fmla="*/ 1399965 w 3950"/>
                <a:gd name="T29" fmla="*/ 615734 h 3962"/>
                <a:gd name="T30" fmla="*/ 897123 w 3950"/>
                <a:gd name="T31" fmla="*/ 436240 h 3962"/>
                <a:gd name="T32" fmla="*/ 251194 w 3950"/>
                <a:gd name="T33" fmla="*/ 77251 h 3962"/>
                <a:gd name="T34" fmla="*/ 71770 w 3950"/>
                <a:gd name="T35" fmla="*/ 1549105 h 3962"/>
                <a:gd name="T36" fmla="*/ 1220087 w 3950"/>
                <a:gd name="T37" fmla="*/ 1728599 h 3962"/>
                <a:gd name="T38" fmla="*/ 574158 w 3950"/>
                <a:gd name="T39" fmla="*/ 1585004 h 3962"/>
                <a:gd name="T40" fmla="*/ 394734 w 3950"/>
                <a:gd name="T41" fmla="*/ 1154217 h 3962"/>
                <a:gd name="T42" fmla="*/ 1399965 w 3950"/>
                <a:gd name="T43" fmla="*/ 974723 h 3962"/>
                <a:gd name="T44" fmla="*/ 1254609 w 3950"/>
                <a:gd name="T45" fmla="*/ 1147401 h 3962"/>
                <a:gd name="T46" fmla="*/ 1121517 w 3950"/>
                <a:gd name="T47" fmla="*/ 1246464 h 3962"/>
                <a:gd name="T48" fmla="*/ 987062 w 3950"/>
                <a:gd name="T49" fmla="*/ 1147401 h 3962"/>
                <a:gd name="T50" fmla="*/ 977523 w 3950"/>
                <a:gd name="T51" fmla="*/ 1455950 h 3962"/>
                <a:gd name="T52" fmla="*/ 1120608 w 3950"/>
                <a:gd name="T53" fmla="*/ 1349162 h 3962"/>
                <a:gd name="T54" fmla="*/ 1264148 w 3950"/>
                <a:gd name="T55" fmla="*/ 1455950 h 3962"/>
                <a:gd name="T56" fmla="*/ 1254609 w 3950"/>
                <a:gd name="T57" fmla="*/ 1147401 h 3962"/>
                <a:gd name="T58" fmla="*/ 957536 w 3950"/>
                <a:gd name="T59" fmla="*/ 1147401 h 3962"/>
                <a:gd name="T60" fmla="*/ 712701 w 3950"/>
                <a:gd name="T61" fmla="*/ 1199659 h 3962"/>
                <a:gd name="T62" fmla="*/ 804003 w 3950"/>
                <a:gd name="T63" fmla="*/ 1455950 h 3962"/>
                <a:gd name="T64" fmla="*/ 866688 w 3950"/>
                <a:gd name="T65" fmla="*/ 1199659 h 3962"/>
                <a:gd name="T66" fmla="*/ 1529424 w 3950"/>
                <a:gd name="T67" fmla="*/ 1147401 h 3962"/>
                <a:gd name="T68" fmla="*/ 1284589 w 3950"/>
                <a:gd name="T69" fmla="*/ 1199659 h 3962"/>
                <a:gd name="T70" fmla="*/ 1375891 w 3950"/>
                <a:gd name="T71" fmla="*/ 1455950 h 3962"/>
                <a:gd name="T72" fmla="*/ 1438121 w 3950"/>
                <a:gd name="T73" fmla="*/ 1199659 h 3962"/>
                <a:gd name="T74" fmla="*/ 1529424 w 3950"/>
                <a:gd name="T75" fmla="*/ 1147401 h 3962"/>
                <a:gd name="T76" fmla="*/ 753583 w 3950"/>
                <a:gd name="T77" fmla="*/ 651633 h 3962"/>
                <a:gd name="T78" fmla="*/ 179425 w 3950"/>
                <a:gd name="T79" fmla="*/ 723431 h 3962"/>
                <a:gd name="T80" fmla="*/ 179425 w 3950"/>
                <a:gd name="T81" fmla="*/ 364442 h 3962"/>
                <a:gd name="T82" fmla="*/ 753583 w 3950"/>
                <a:gd name="T83" fmla="*/ 436240 h 3962"/>
                <a:gd name="T84" fmla="*/ 179425 w 3950"/>
                <a:gd name="T85" fmla="*/ 364442 h 3962"/>
                <a:gd name="T86" fmla="*/ 753583 w 3950"/>
                <a:gd name="T87" fmla="*/ 220846 h 3962"/>
                <a:gd name="T88" fmla="*/ 179425 w 3950"/>
                <a:gd name="T89" fmla="*/ 292644 h 3962"/>
                <a:gd name="T90" fmla="*/ 538274 w 3950"/>
                <a:gd name="T91" fmla="*/ 579835 h 3962"/>
                <a:gd name="T92" fmla="*/ 179425 w 3950"/>
                <a:gd name="T93" fmla="*/ 508037 h 3962"/>
                <a:gd name="T94" fmla="*/ 538274 w 3950"/>
                <a:gd name="T95" fmla="*/ 579835 h 3962"/>
                <a:gd name="T96" fmla="*/ 179425 w 3950"/>
                <a:gd name="T97" fmla="*/ 867026 h 3962"/>
                <a:gd name="T98" fmla="*/ 394734 w 3950"/>
                <a:gd name="T99" fmla="*/ 795228 h 396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950" h="3962">
                  <a:moveTo>
                    <a:pt x="3555" y="3488"/>
                  </a:moveTo>
                  <a:cubicBezTo>
                    <a:pt x="3239" y="3488"/>
                    <a:pt x="3239" y="3488"/>
                    <a:pt x="3239" y="3488"/>
                  </a:cubicBezTo>
                  <a:cubicBezTo>
                    <a:pt x="3239" y="3567"/>
                    <a:pt x="3239" y="3567"/>
                    <a:pt x="3239" y="3567"/>
                  </a:cubicBezTo>
                  <a:cubicBezTo>
                    <a:pt x="3239" y="3785"/>
                    <a:pt x="3063" y="3962"/>
                    <a:pt x="2844" y="3962"/>
                  </a:cubicBezTo>
                  <a:cubicBezTo>
                    <a:pt x="395" y="3962"/>
                    <a:pt x="395" y="3962"/>
                    <a:pt x="395" y="3962"/>
                  </a:cubicBezTo>
                  <a:cubicBezTo>
                    <a:pt x="177" y="3962"/>
                    <a:pt x="0" y="3785"/>
                    <a:pt x="0" y="356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189"/>
                    <a:pt x="177" y="12"/>
                    <a:pt x="395" y="12"/>
                  </a:cubicBezTo>
                  <a:cubicBezTo>
                    <a:pt x="1975" y="12"/>
                    <a:pt x="1975" y="12"/>
                    <a:pt x="1975" y="12"/>
                  </a:cubicBezTo>
                  <a:cubicBezTo>
                    <a:pt x="2121" y="12"/>
                    <a:pt x="2121" y="12"/>
                    <a:pt x="2121" y="12"/>
                  </a:cubicBezTo>
                  <a:cubicBezTo>
                    <a:pt x="2121" y="0"/>
                    <a:pt x="2121" y="0"/>
                    <a:pt x="2121" y="0"/>
                  </a:cubicBezTo>
                  <a:cubicBezTo>
                    <a:pt x="2132" y="12"/>
                    <a:pt x="2132" y="12"/>
                    <a:pt x="2132" y="12"/>
                  </a:cubicBezTo>
                  <a:cubicBezTo>
                    <a:pt x="2133" y="12"/>
                    <a:pt x="2133" y="12"/>
                    <a:pt x="2133" y="12"/>
                  </a:cubicBezTo>
                  <a:cubicBezTo>
                    <a:pt x="2133" y="13"/>
                    <a:pt x="2133" y="13"/>
                    <a:pt x="2133" y="13"/>
                  </a:cubicBezTo>
                  <a:cubicBezTo>
                    <a:pt x="3227" y="1197"/>
                    <a:pt x="3227" y="1197"/>
                    <a:pt x="3227" y="1197"/>
                  </a:cubicBezTo>
                  <a:cubicBezTo>
                    <a:pt x="3239" y="1197"/>
                    <a:pt x="3239" y="1197"/>
                    <a:pt x="3239" y="1197"/>
                  </a:cubicBezTo>
                  <a:cubicBezTo>
                    <a:pt x="3239" y="1210"/>
                    <a:pt x="3239" y="1210"/>
                    <a:pt x="3239" y="1210"/>
                  </a:cubicBezTo>
                  <a:cubicBezTo>
                    <a:pt x="3245" y="1216"/>
                    <a:pt x="3245" y="1216"/>
                    <a:pt x="3245" y="1216"/>
                  </a:cubicBezTo>
                  <a:cubicBezTo>
                    <a:pt x="3239" y="1216"/>
                    <a:pt x="3239" y="1216"/>
                    <a:pt x="3239" y="1216"/>
                  </a:cubicBezTo>
                  <a:cubicBezTo>
                    <a:pt x="3239" y="2145"/>
                    <a:pt x="3239" y="2145"/>
                    <a:pt x="3239" y="2145"/>
                  </a:cubicBezTo>
                  <a:cubicBezTo>
                    <a:pt x="3555" y="2145"/>
                    <a:pt x="3555" y="2145"/>
                    <a:pt x="3555" y="2145"/>
                  </a:cubicBezTo>
                  <a:cubicBezTo>
                    <a:pt x="3774" y="2145"/>
                    <a:pt x="3950" y="2322"/>
                    <a:pt x="3950" y="2540"/>
                  </a:cubicBezTo>
                  <a:cubicBezTo>
                    <a:pt x="3950" y="3093"/>
                    <a:pt x="3950" y="3093"/>
                    <a:pt x="3950" y="3093"/>
                  </a:cubicBezTo>
                  <a:cubicBezTo>
                    <a:pt x="3950" y="3311"/>
                    <a:pt x="3774" y="3488"/>
                    <a:pt x="3555" y="3488"/>
                  </a:cubicBezTo>
                  <a:close/>
                  <a:moveTo>
                    <a:pt x="2133" y="296"/>
                  </a:moveTo>
                  <a:cubicBezTo>
                    <a:pt x="2133" y="802"/>
                    <a:pt x="2133" y="802"/>
                    <a:pt x="2133" y="802"/>
                  </a:cubicBezTo>
                  <a:cubicBezTo>
                    <a:pt x="2133" y="1020"/>
                    <a:pt x="2310" y="1197"/>
                    <a:pt x="2528" y="1197"/>
                  </a:cubicBezTo>
                  <a:cubicBezTo>
                    <a:pt x="2984" y="1197"/>
                    <a:pt x="2984" y="1197"/>
                    <a:pt x="2984" y="1197"/>
                  </a:cubicBezTo>
                  <a:lnTo>
                    <a:pt x="2133" y="296"/>
                  </a:lnTo>
                  <a:close/>
                  <a:moveTo>
                    <a:pt x="3082" y="1355"/>
                  </a:moveTo>
                  <a:cubicBezTo>
                    <a:pt x="2371" y="1355"/>
                    <a:pt x="2371" y="1355"/>
                    <a:pt x="2371" y="1355"/>
                  </a:cubicBezTo>
                  <a:cubicBezTo>
                    <a:pt x="2152" y="1355"/>
                    <a:pt x="1975" y="1178"/>
                    <a:pt x="1975" y="960"/>
                  </a:cubicBezTo>
                  <a:cubicBezTo>
                    <a:pt x="1975" y="170"/>
                    <a:pt x="1975" y="170"/>
                    <a:pt x="1975" y="170"/>
                  </a:cubicBezTo>
                  <a:cubicBezTo>
                    <a:pt x="553" y="170"/>
                    <a:pt x="553" y="170"/>
                    <a:pt x="553" y="170"/>
                  </a:cubicBezTo>
                  <a:cubicBezTo>
                    <a:pt x="335" y="170"/>
                    <a:pt x="158" y="347"/>
                    <a:pt x="158" y="565"/>
                  </a:cubicBezTo>
                  <a:cubicBezTo>
                    <a:pt x="158" y="3409"/>
                    <a:pt x="158" y="3409"/>
                    <a:pt x="158" y="3409"/>
                  </a:cubicBezTo>
                  <a:cubicBezTo>
                    <a:pt x="158" y="3627"/>
                    <a:pt x="335" y="3804"/>
                    <a:pt x="553" y="3804"/>
                  </a:cubicBezTo>
                  <a:cubicBezTo>
                    <a:pt x="2686" y="3804"/>
                    <a:pt x="2686" y="3804"/>
                    <a:pt x="2686" y="3804"/>
                  </a:cubicBezTo>
                  <a:cubicBezTo>
                    <a:pt x="2877" y="3804"/>
                    <a:pt x="3037" y="3668"/>
                    <a:pt x="3073" y="3488"/>
                  </a:cubicBezTo>
                  <a:cubicBezTo>
                    <a:pt x="1264" y="3488"/>
                    <a:pt x="1264" y="3488"/>
                    <a:pt x="1264" y="3488"/>
                  </a:cubicBezTo>
                  <a:cubicBezTo>
                    <a:pt x="1046" y="3488"/>
                    <a:pt x="869" y="3311"/>
                    <a:pt x="869" y="3093"/>
                  </a:cubicBezTo>
                  <a:cubicBezTo>
                    <a:pt x="869" y="2540"/>
                    <a:pt x="869" y="2540"/>
                    <a:pt x="869" y="2540"/>
                  </a:cubicBezTo>
                  <a:cubicBezTo>
                    <a:pt x="869" y="2322"/>
                    <a:pt x="1046" y="2145"/>
                    <a:pt x="1264" y="2145"/>
                  </a:cubicBezTo>
                  <a:cubicBezTo>
                    <a:pt x="3082" y="2145"/>
                    <a:pt x="3082" y="2145"/>
                    <a:pt x="3082" y="2145"/>
                  </a:cubicBezTo>
                  <a:lnTo>
                    <a:pt x="3082" y="1355"/>
                  </a:lnTo>
                  <a:close/>
                  <a:moveTo>
                    <a:pt x="2762" y="2525"/>
                  </a:moveTo>
                  <a:cubicBezTo>
                    <a:pt x="2603" y="2525"/>
                    <a:pt x="2603" y="2525"/>
                    <a:pt x="2603" y="2525"/>
                  </a:cubicBezTo>
                  <a:cubicBezTo>
                    <a:pt x="2469" y="2743"/>
                    <a:pt x="2469" y="2743"/>
                    <a:pt x="2469" y="2743"/>
                  </a:cubicBezTo>
                  <a:cubicBezTo>
                    <a:pt x="2333" y="2525"/>
                    <a:pt x="2333" y="2525"/>
                    <a:pt x="2333" y="2525"/>
                  </a:cubicBezTo>
                  <a:cubicBezTo>
                    <a:pt x="2173" y="2525"/>
                    <a:pt x="2173" y="2525"/>
                    <a:pt x="2173" y="2525"/>
                  </a:cubicBezTo>
                  <a:cubicBezTo>
                    <a:pt x="2383" y="2850"/>
                    <a:pt x="2383" y="2850"/>
                    <a:pt x="2383" y="2850"/>
                  </a:cubicBezTo>
                  <a:cubicBezTo>
                    <a:pt x="2152" y="3204"/>
                    <a:pt x="2152" y="3204"/>
                    <a:pt x="2152" y="3204"/>
                  </a:cubicBezTo>
                  <a:cubicBezTo>
                    <a:pt x="2316" y="3204"/>
                    <a:pt x="2316" y="3204"/>
                    <a:pt x="2316" y="3204"/>
                  </a:cubicBezTo>
                  <a:cubicBezTo>
                    <a:pt x="2467" y="2969"/>
                    <a:pt x="2467" y="2969"/>
                    <a:pt x="2467" y="2969"/>
                  </a:cubicBezTo>
                  <a:cubicBezTo>
                    <a:pt x="2617" y="3204"/>
                    <a:pt x="2617" y="3204"/>
                    <a:pt x="2617" y="3204"/>
                  </a:cubicBezTo>
                  <a:cubicBezTo>
                    <a:pt x="2783" y="3204"/>
                    <a:pt x="2783" y="3204"/>
                    <a:pt x="2783" y="3204"/>
                  </a:cubicBezTo>
                  <a:cubicBezTo>
                    <a:pt x="2551" y="2855"/>
                    <a:pt x="2551" y="2855"/>
                    <a:pt x="2551" y="2855"/>
                  </a:cubicBezTo>
                  <a:lnTo>
                    <a:pt x="2762" y="2525"/>
                  </a:lnTo>
                  <a:close/>
                  <a:moveTo>
                    <a:pt x="2108" y="2640"/>
                  </a:moveTo>
                  <a:cubicBezTo>
                    <a:pt x="2108" y="2525"/>
                    <a:pt x="2108" y="2525"/>
                    <a:pt x="2108" y="2525"/>
                  </a:cubicBezTo>
                  <a:cubicBezTo>
                    <a:pt x="1569" y="2525"/>
                    <a:pt x="1569" y="2525"/>
                    <a:pt x="1569" y="2525"/>
                  </a:cubicBezTo>
                  <a:cubicBezTo>
                    <a:pt x="1569" y="2640"/>
                    <a:pt x="1569" y="2640"/>
                    <a:pt x="1569" y="2640"/>
                  </a:cubicBezTo>
                  <a:cubicBezTo>
                    <a:pt x="1770" y="2640"/>
                    <a:pt x="1770" y="2640"/>
                    <a:pt x="1770" y="2640"/>
                  </a:cubicBezTo>
                  <a:cubicBezTo>
                    <a:pt x="1770" y="3204"/>
                    <a:pt x="1770" y="3204"/>
                    <a:pt x="1770" y="3204"/>
                  </a:cubicBezTo>
                  <a:cubicBezTo>
                    <a:pt x="1908" y="3204"/>
                    <a:pt x="1908" y="3204"/>
                    <a:pt x="1908" y="3204"/>
                  </a:cubicBezTo>
                  <a:cubicBezTo>
                    <a:pt x="1908" y="2640"/>
                    <a:pt x="1908" y="2640"/>
                    <a:pt x="1908" y="2640"/>
                  </a:cubicBezTo>
                  <a:lnTo>
                    <a:pt x="2108" y="2640"/>
                  </a:lnTo>
                  <a:close/>
                  <a:moveTo>
                    <a:pt x="3367" y="2525"/>
                  </a:moveTo>
                  <a:cubicBezTo>
                    <a:pt x="2828" y="2525"/>
                    <a:pt x="2828" y="2525"/>
                    <a:pt x="2828" y="2525"/>
                  </a:cubicBezTo>
                  <a:cubicBezTo>
                    <a:pt x="2828" y="2640"/>
                    <a:pt x="2828" y="2640"/>
                    <a:pt x="2828" y="2640"/>
                  </a:cubicBezTo>
                  <a:cubicBezTo>
                    <a:pt x="3029" y="2640"/>
                    <a:pt x="3029" y="2640"/>
                    <a:pt x="3029" y="2640"/>
                  </a:cubicBezTo>
                  <a:cubicBezTo>
                    <a:pt x="3029" y="3204"/>
                    <a:pt x="3029" y="3204"/>
                    <a:pt x="3029" y="3204"/>
                  </a:cubicBezTo>
                  <a:cubicBezTo>
                    <a:pt x="3166" y="3204"/>
                    <a:pt x="3166" y="3204"/>
                    <a:pt x="3166" y="3204"/>
                  </a:cubicBezTo>
                  <a:cubicBezTo>
                    <a:pt x="3166" y="2640"/>
                    <a:pt x="3166" y="2640"/>
                    <a:pt x="3166" y="2640"/>
                  </a:cubicBezTo>
                  <a:cubicBezTo>
                    <a:pt x="3367" y="2640"/>
                    <a:pt x="3367" y="2640"/>
                    <a:pt x="3367" y="2640"/>
                  </a:cubicBezTo>
                  <a:lnTo>
                    <a:pt x="3367" y="2525"/>
                  </a:lnTo>
                  <a:close/>
                  <a:moveTo>
                    <a:pt x="395" y="1434"/>
                  </a:moveTo>
                  <a:cubicBezTo>
                    <a:pt x="1659" y="1434"/>
                    <a:pt x="1659" y="1434"/>
                    <a:pt x="1659" y="1434"/>
                  </a:cubicBezTo>
                  <a:cubicBezTo>
                    <a:pt x="1659" y="1592"/>
                    <a:pt x="1659" y="1592"/>
                    <a:pt x="1659" y="1592"/>
                  </a:cubicBezTo>
                  <a:cubicBezTo>
                    <a:pt x="395" y="1592"/>
                    <a:pt x="395" y="1592"/>
                    <a:pt x="395" y="1592"/>
                  </a:cubicBezTo>
                  <a:lnTo>
                    <a:pt x="395" y="1434"/>
                  </a:lnTo>
                  <a:close/>
                  <a:moveTo>
                    <a:pt x="395" y="802"/>
                  </a:moveTo>
                  <a:cubicBezTo>
                    <a:pt x="1659" y="802"/>
                    <a:pt x="1659" y="802"/>
                    <a:pt x="1659" y="802"/>
                  </a:cubicBezTo>
                  <a:cubicBezTo>
                    <a:pt x="1659" y="960"/>
                    <a:pt x="1659" y="960"/>
                    <a:pt x="1659" y="960"/>
                  </a:cubicBezTo>
                  <a:cubicBezTo>
                    <a:pt x="395" y="960"/>
                    <a:pt x="395" y="960"/>
                    <a:pt x="395" y="960"/>
                  </a:cubicBezTo>
                  <a:lnTo>
                    <a:pt x="395" y="802"/>
                  </a:lnTo>
                  <a:close/>
                  <a:moveTo>
                    <a:pt x="395" y="486"/>
                  </a:moveTo>
                  <a:cubicBezTo>
                    <a:pt x="1659" y="486"/>
                    <a:pt x="1659" y="486"/>
                    <a:pt x="1659" y="486"/>
                  </a:cubicBezTo>
                  <a:cubicBezTo>
                    <a:pt x="1659" y="644"/>
                    <a:pt x="1659" y="644"/>
                    <a:pt x="1659" y="644"/>
                  </a:cubicBezTo>
                  <a:cubicBezTo>
                    <a:pt x="395" y="644"/>
                    <a:pt x="395" y="644"/>
                    <a:pt x="395" y="644"/>
                  </a:cubicBezTo>
                  <a:lnTo>
                    <a:pt x="395" y="486"/>
                  </a:lnTo>
                  <a:close/>
                  <a:moveTo>
                    <a:pt x="1185" y="1276"/>
                  </a:moveTo>
                  <a:cubicBezTo>
                    <a:pt x="395" y="1276"/>
                    <a:pt x="395" y="1276"/>
                    <a:pt x="395" y="1276"/>
                  </a:cubicBezTo>
                  <a:cubicBezTo>
                    <a:pt x="395" y="1118"/>
                    <a:pt x="395" y="1118"/>
                    <a:pt x="395" y="1118"/>
                  </a:cubicBezTo>
                  <a:cubicBezTo>
                    <a:pt x="1185" y="1118"/>
                    <a:pt x="1185" y="1118"/>
                    <a:pt x="1185" y="1118"/>
                  </a:cubicBezTo>
                  <a:lnTo>
                    <a:pt x="1185" y="1276"/>
                  </a:lnTo>
                  <a:close/>
                  <a:moveTo>
                    <a:pt x="869" y="1908"/>
                  </a:moveTo>
                  <a:cubicBezTo>
                    <a:pt x="395" y="1908"/>
                    <a:pt x="395" y="1908"/>
                    <a:pt x="395" y="1908"/>
                  </a:cubicBezTo>
                  <a:cubicBezTo>
                    <a:pt x="395" y="1750"/>
                    <a:pt x="395" y="1750"/>
                    <a:pt x="395" y="1750"/>
                  </a:cubicBezTo>
                  <a:cubicBezTo>
                    <a:pt x="869" y="1750"/>
                    <a:pt x="869" y="1750"/>
                    <a:pt x="869" y="1750"/>
                  </a:cubicBezTo>
                  <a:lnTo>
                    <a:pt x="869" y="19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KSO_Shape">
            <a:extLst>
              <a:ext uri="{FF2B5EF4-FFF2-40B4-BE49-F238E27FC236}">
                <a16:creationId xmlns:a16="http://schemas.microsoft.com/office/drawing/2014/main" id="{A583F9AA-DFE3-4C95-A8B2-585B10C6DE21}"/>
              </a:ext>
            </a:extLst>
          </p:cNvPr>
          <p:cNvSpPr/>
          <p:nvPr/>
        </p:nvSpPr>
        <p:spPr>
          <a:xfrm>
            <a:off x="1688825" y="3967213"/>
            <a:ext cx="9500557" cy="1963070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695912" y="1696578"/>
            <a:ext cx="9493471" cy="1336536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4A8D674-9070-4176-9156-1BDE28A156A4}"/>
              </a:ext>
            </a:extLst>
          </p:cNvPr>
          <p:cNvSpPr/>
          <p:nvPr/>
        </p:nvSpPr>
        <p:spPr>
          <a:xfrm>
            <a:off x="2119534" y="335158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4B5916D-B59B-40B0-A0E5-576B4A9A143A}"/>
              </a:ext>
            </a:extLst>
          </p:cNvPr>
          <p:cNvCxnSpPr>
            <a:cxnSpLocks/>
          </p:cNvCxnSpPr>
          <p:nvPr/>
        </p:nvCxnSpPr>
        <p:spPr>
          <a:xfrm>
            <a:off x="1781207" y="3853382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51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39" grpId="0"/>
      <p:bldP spid="47" grpId="0" animBg="1"/>
      <p:bldP spid="48" grpId="0" animBg="1"/>
      <p:bldP spid="4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单一元素访问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052469" y="11143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2298059" y="2307475"/>
            <a:ext cx="83196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字符串、列表和元组的元素都是按下标顺序排列，可通过下标直接访问，这样的数据类型统称为序列。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其中，字符串和元组中的元素不能修改，而列表中的元素可以修改。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1710552"/>
            <a:ext cx="9493471" cy="3840622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5516D3-AED7-4222-9600-66299A79772C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A08AC8-97B1-4AD8-83EC-2B3AD5A75A0A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C7EDE132-3FC4-4E99-8396-1F7DC55DC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90">
                <a:extLst>
                  <a:ext uri="{FF2B5EF4-FFF2-40B4-BE49-F238E27FC236}">
                    <a16:creationId xmlns:a16="http://schemas.microsoft.com/office/drawing/2014/main" id="{702B496F-B90E-4E5D-94E4-F4D966A2B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91">
                <a:extLst>
                  <a:ext uri="{FF2B5EF4-FFF2-40B4-BE49-F238E27FC236}">
                    <a16:creationId xmlns:a16="http://schemas.microsoft.com/office/drawing/2014/main" id="{52E71517-79E9-427F-9C14-AF09C217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608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CA4535-260B-4C47-A63F-74F4AC9AA8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已知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t=(12,34.5,True,'test',3+5j)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，则下列选项中，输出结果为“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('test',)”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的选项是（    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6054F5-BA88-4CEE-818D-4E5FD1F82B3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t[3]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03A34-C9DD-407E-826F-6D0A858A97E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t[4]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0268BE-C30D-4D66-B40E-EEE1A1D323C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t[3:4]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FAA223-962A-4E90-BA9D-8C43CA7224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t[4:5]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4C62417-D89E-4982-9859-D996D4C4DAE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F12CDB3-C086-4389-9D57-6439DE479D0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D1DBBC5-0CB9-4D70-B58B-83DF2D65F5A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75C8D29-5206-4F2A-93FF-616D12FE6AD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D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7A0CD18-3499-49F8-BF8F-77B882962C9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54C00A8-251E-4AB0-ADAD-7FF8CF96118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8C4E4A4-1084-4A58-8F2C-BAE7623B110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A01C23EA-421B-4A40-A19A-A178C2B6B59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7693C261-4C1A-496E-9BCC-1B89E7E2C22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1268127-C3ED-4EF4-A0FC-484FF6B6CC9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6C834CF-C0D8-48E2-9B31-18F86F40984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29375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C8AEE0-8CF8-4572-A613-DD7A6839E19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已知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t=(12,1.5,[True,3+5j])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，则下列选项中，执行时不会报错的语句包括（    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7E05C0-4A97-4526-95FD-21D1ECC8EAF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fr-FR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t[2]=1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76C8E7-2BC1-4B60-A89F-32D1DDA626D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fr-FR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t[2:]=1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FE296F-9E21-49D1-BBB6-CA8AD3DA2AD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fr-FR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t[2][1]='test'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09F6FE-FD8A-49E8-A9EB-86002092FEA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fr-FR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print(t[2])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8CD918-9FA7-4233-B6B4-98EE6B33AA4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AC6788-8569-4AE2-8677-B6BE4FB5A1A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56C649-C11F-4CF1-8D78-1C80B9D091A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9CAC83-A3F9-485D-9F04-3C714733DE4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D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B13F1B2-69B0-4146-89EB-7C3521460D5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1E8977-176B-4F5A-A81A-C9EE7504779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1270C986-17A0-4922-BADC-72D689B6E95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ED272B14-FFDF-4947-A23B-60C951192CD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B42BB4C4-8299-4852-8275-983D4FE6895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A1B8EA9C-9CF3-46F9-8241-6910E882F1B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043855D-F0DE-4E08-9302-ED6A809E5EB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8716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3323077" y="2752981"/>
            <a:ext cx="5662970" cy="1353419"/>
            <a:chOff x="3043159" y="2675745"/>
            <a:chExt cx="5662970" cy="135341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3080871" y="2705725"/>
              <a:ext cx="562525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Set</a:t>
              </a: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3043159" y="2675745"/>
              <a:ext cx="562525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Set</a:t>
              </a: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77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77456E0-D314-4EE5-AF57-78989526D08E}"/>
              </a:ext>
            </a:extLst>
          </p:cNvPr>
          <p:cNvSpPr txBox="1"/>
          <p:nvPr/>
        </p:nvSpPr>
        <p:spPr>
          <a:xfrm>
            <a:off x="4751862" y="1559164"/>
            <a:ext cx="26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</a:t>
            </a:r>
            <a:r>
              <a:rPr lang="zh-CN" altLang="en-US" sz="4000" dirty="0">
                <a:solidFill>
                  <a:srgbClr val="FF0000"/>
                </a:solidFill>
              </a:rPr>
              <a:t>次课程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FD58C5-6C48-41A0-A402-D87BF56EBEE1}"/>
              </a:ext>
            </a:extLst>
          </p:cNvPr>
          <p:cNvSpPr txBox="1"/>
          <p:nvPr/>
        </p:nvSpPr>
        <p:spPr>
          <a:xfrm>
            <a:off x="2952609" y="2921168"/>
            <a:ext cx="6286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02060"/>
                </a:solidFill>
              </a:rPr>
              <a:t>Python</a:t>
            </a:r>
            <a:r>
              <a:rPr lang="zh-CN" altLang="en-US" sz="6000" dirty="0">
                <a:solidFill>
                  <a:srgbClr val="002060"/>
                </a:solidFill>
              </a:rPr>
              <a:t>基础语法</a:t>
            </a:r>
          </a:p>
        </p:txBody>
      </p:sp>
    </p:spTree>
    <p:extLst>
      <p:ext uri="{BB962C8B-B14F-4D97-AF65-F5344CB8AC3E}">
        <p14:creationId xmlns:p14="http://schemas.microsoft.com/office/powerpoint/2010/main" val="14956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52512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7628A0A-E100-4FA8-9BB3-2F48580F8F22}"/>
              </a:ext>
            </a:extLst>
          </p:cNvPr>
          <p:cNvGrpSpPr/>
          <p:nvPr/>
        </p:nvGrpSpPr>
        <p:grpSpPr>
          <a:xfrm>
            <a:off x="4538249" y="2207055"/>
            <a:ext cx="1524000" cy="1524000"/>
            <a:chOff x="4538249" y="1807005"/>
            <a:chExt cx="1524000" cy="1524000"/>
          </a:xfrm>
        </p:grpSpPr>
        <p:sp>
          <p:nvSpPr>
            <p:cNvPr id="5" name="泪滴形 4">
              <a:extLst>
                <a:ext uri="{FF2B5EF4-FFF2-40B4-BE49-F238E27FC236}">
                  <a16:creationId xmlns:a16="http://schemas.microsoft.com/office/drawing/2014/main" id="{833147A2-4A19-467E-AF0D-A0DC95FA95D3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314850-95C9-4C36-B5C4-65728E853F9B}"/>
                </a:ext>
              </a:extLst>
            </p:cNvPr>
            <p:cNvSpPr/>
            <p:nvPr/>
          </p:nvSpPr>
          <p:spPr>
            <a:xfrm>
              <a:off x="5113640" y="2246215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67CC659-A0F8-4166-8490-17AC01518EEB}"/>
              </a:ext>
            </a:extLst>
          </p:cNvPr>
          <p:cNvGrpSpPr/>
          <p:nvPr/>
        </p:nvGrpSpPr>
        <p:grpSpPr>
          <a:xfrm>
            <a:off x="6157773" y="1685556"/>
            <a:ext cx="1524000" cy="1524000"/>
            <a:chOff x="6157773" y="1285506"/>
            <a:chExt cx="1524000" cy="1524000"/>
          </a:xfrm>
        </p:grpSpPr>
        <p:sp>
          <p:nvSpPr>
            <p:cNvPr id="20" name="泪滴形 19">
              <a:extLst>
                <a:ext uri="{FF2B5EF4-FFF2-40B4-BE49-F238E27FC236}">
                  <a16:creationId xmlns:a16="http://schemas.microsoft.com/office/drawing/2014/main" id="{0540F78F-460F-4653-B229-6A303F9BF97C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19304BF-55C1-4D63-B60B-D490BEB6CEE4}"/>
                </a:ext>
              </a:extLst>
            </p:cNvPr>
            <p:cNvSpPr/>
            <p:nvPr/>
          </p:nvSpPr>
          <p:spPr>
            <a:xfrm>
              <a:off x="6640690" y="1735317"/>
              <a:ext cx="5581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02</a:t>
              </a: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E035C0F-0ED7-4214-AFD4-98F2C130CF04}"/>
              </a:ext>
            </a:extLst>
          </p:cNvPr>
          <p:cNvCxnSpPr>
            <a:cxnSpLocks/>
          </p:cNvCxnSpPr>
          <p:nvPr/>
        </p:nvCxnSpPr>
        <p:spPr>
          <a:xfrm flipH="1" flipV="1">
            <a:off x="1924050" y="298902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DFAAC37-0C73-4B50-AAA1-2C5BC65180AE}"/>
              </a:ext>
            </a:extLst>
          </p:cNvPr>
          <p:cNvCxnSpPr>
            <a:cxnSpLocks/>
          </p:cNvCxnSpPr>
          <p:nvPr/>
        </p:nvCxnSpPr>
        <p:spPr>
          <a:xfrm flipV="1">
            <a:off x="7717527" y="2509657"/>
            <a:ext cx="2874273" cy="1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B6D9B5E-2019-47CB-97B0-831A94C2474E}"/>
              </a:ext>
            </a:extLst>
          </p:cNvPr>
          <p:cNvSpPr/>
          <p:nvPr/>
        </p:nvSpPr>
        <p:spPr>
          <a:xfrm>
            <a:off x="1102343" y="3243371"/>
            <a:ext cx="34524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与元组和列表类似，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Set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（集合）中同样可以包含多个不同类型的元素，但集合中的各元素无序、不允许有相同元素且元素必须是可哈希（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hashable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）的对象。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FAFBBD9-80FE-4808-9317-CA455F1708FB}"/>
              </a:ext>
            </a:extLst>
          </p:cNvPr>
          <p:cNvSpPr/>
          <p:nvPr/>
        </p:nvSpPr>
        <p:spPr>
          <a:xfrm>
            <a:off x="7637234" y="2804353"/>
            <a:ext cx="30657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可哈希对象是指拥有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__hash__(self)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内置函数的对象。列表、集合和字典类型的数据不是可哈希对象，所以它们不能作为集合中的元素。</a:t>
            </a:r>
          </a:p>
        </p:txBody>
      </p:sp>
    </p:spTree>
    <p:extLst>
      <p:ext uri="{BB962C8B-B14F-4D97-AF65-F5344CB8AC3E}">
        <p14:creationId xmlns:p14="http://schemas.microsoft.com/office/powerpoint/2010/main" val="190480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477138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创建集合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863054" y="1666588"/>
            <a:ext cx="9289360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集合中的所有元素都写在一对大括号“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{}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中，各元素之间用逗号分隔。创建集合时，既可以使用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{}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，也可以使用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set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set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函数的语法格式如下：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set([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iterable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])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其中，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iterable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是一个可选参数，表示一个可迭代对象。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TextBox 107">
            <a:extLst>
              <a:ext uri="{FF2B5EF4-FFF2-40B4-BE49-F238E27FC236}">
                <a16:creationId xmlns:a16="http://schemas.microsoft.com/office/drawing/2014/main" id="{5C3EA55D-8601-4EA2-B52F-5BE99A441E6E}"/>
              </a:ext>
            </a:extLst>
          </p:cNvPr>
          <p:cNvSpPr txBox="1"/>
          <p:nvPr/>
        </p:nvSpPr>
        <p:spPr>
          <a:xfrm>
            <a:off x="1898581" y="5013242"/>
            <a:ext cx="9033550" cy="1099882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可迭代（</a:t>
            </a:r>
            <a:r>
              <a:rPr lang="en-US" altLang="zh-CN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iterable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）对象是指可以一次返回它的一个元素，如前面学习的字符串、列表、元组都是可迭代的数据类型。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BCEA30-415D-4E2D-A27F-266C3D1024B8}"/>
              </a:ext>
            </a:extLst>
          </p:cNvPr>
          <p:cNvGrpSpPr/>
          <p:nvPr/>
        </p:nvGrpSpPr>
        <p:grpSpPr>
          <a:xfrm>
            <a:off x="811552" y="4362439"/>
            <a:ext cx="877274" cy="877274"/>
            <a:chOff x="1184655" y="3843886"/>
            <a:chExt cx="877274" cy="877274"/>
          </a:xfrm>
        </p:grpSpPr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E2E35AEF-98C0-46D3-96C3-A248FB2E7CEC}"/>
                </a:ext>
              </a:extLst>
            </p:cNvPr>
            <p:cNvSpPr/>
            <p:nvPr/>
          </p:nvSpPr>
          <p:spPr>
            <a:xfrm>
              <a:off x="1184655" y="384388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KSO_Shape">
              <a:extLst>
                <a:ext uri="{FF2B5EF4-FFF2-40B4-BE49-F238E27FC236}">
                  <a16:creationId xmlns:a16="http://schemas.microsoft.com/office/drawing/2014/main" id="{919DB801-8521-4ADA-AF55-F91B647B5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011" y="3954003"/>
              <a:ext cx="646190" cy="648477"/>
            </a:xfrm>
            <a:custGeom>
              <a:avLst/>
              <a:gdLst>
                <a:gd name="T0" fmla="*/ 1471281 w 3950"/>
                <a:gd name="T1" fmla="*/ 1585004 h 3962"/>
                <a:gd name="T2" fmla="*/ 1291856 w 3950"/>
                <a:gd name="T3" fmla="*/ 1800397 h 3962"/>
                <a:gd name="T4" fmla="*/ 0 w 3950"/>
                <a:gd name="T5" fmla="*/ 1620903 h 3962"/>
                <a:gd name="T6" fmla="*/ 179425 w 3950"/>
                <a:gd name="T7" fmla="*/ 5453 h 3962"/>
                <a:gd name="T8" fmla="*/ 963441 w 3950"/>
                <a:gd name="T9" fmla="*/ 5453 h 3962"/>
                <a:gd name="T10" fmla="*/ 968438 w 3950"/>
                <a:gd name="T11" fmla="*/ 5453 h 3962"/>
                <a:gd name="T12" fmla="*/ 968892 w 3950"/>
                <a:gd name="T13" fmla="*/ 5907 h 3962"/>
                <a:gd name="T14" fmla="*/ 1471281 w 3950"/>
                <a:gd name="T15" fmla="*/ 543936 h 3962"/>
                <a:gd name="T16" fmla="*/ 1474006 w 3950"/>
                <a:gd name="T17" fmla="*/ 552570 h 3962"/>
                <a:gd name="T18" fmla="*/ 1471281 w 3950"/>
                <a:gd name="T19" fmla="*/ 974723 h 3962"/>
                <a:gd name="T20" fmla="*/ 1794245 w 3950"/>
                <a:gd name="T21" fmla="*/ 1154217 h 3962"/>
                <a:gd name="T22" fmla="*/ 1614821 w 3950"/>
                <a:gd name="T23" fmla="*/ 1585004 h 3962"/>
                <a:gd name="T24" fmla="*/ 968892 w 3950"/>
                <a:gd name="T25" fmla="*/ 364442 h 3962"/>
                <a:gd name="T26" fmla="*/ 1355450 w 3950"/>
                <a:gd name="T27" fmla="*/ 543936 h 3962"/>
                <a:gd name="T28" fmla="*/ 1399965 w 3950"/>
                <a:gd name="T29" fmla="*/ 615734 h 3962"/>
                <a:gd name="T30" fmla="*/ 897123 w 3950"/>
                <a:gd name="T31" fmla="*/ 436240 h 3962"/>
                <a:gd name="T32" fmla="*/ 251194 w 3950"/>
                <a:gd name="T33" fmla="*/ 77251 h 3962"/>
                <a:gd name="T34" fmla="*/ 71770 w 3950"/>
                <a:gd name="T35" fmla="*/ 1549105 h 3962"/>
                <a:gd name="T36" fmla="*/ 1220087 w 3950"/>
                <a:gd name="T37" fmla="*/ 1728599 h 3962"/>
                <a:gd name="T38" fmla="*/ 574158 w 3950"/>
                <a:gd name="T39" fmla="*/ 1585004 h 3962"/>
                <a:gd name="T40" fmla="*/ 394734 w 3950"/>
                <a:gd name="T41" fmla="*/ 1154217 h 3962"/>
                <a:gd name="T42" fmla="*/ 1399965 w 3950"/>
                <a:gd name="T43" fmla="*/ 974723 h 3962"/>
                <a:gd name="T44" fmla="*/ 1254609 w 3950"/>
                <a:gd name="T45" fmla="*/ 1147401 h 3962"/>
                <a:gd name="T46" fmla="*/ 1121517 w 3950"/>
                <a:gd name="T47" fmla="*/ 1246464 h 3962"/>
                <a:gd name="T48" fmla="*/ 987062 w 3950"/>
                <a:gd name="T49" fmla="*/ 1147401 h 3962"/>
                <a:gd name="T50" fmla="*/ 977523 w 3950"/>
                <a:gd name="T51" fmla="*/ 1455950 h 3962"/>
                <a:gd name="T52" fmla="*/ 1120608 w 3950"/>
                <a:gd name="T53" fmla="*/ 1349162 h 3962"/>
                <a:gd name="T54" fmla="*/ 1264148 w 3950"/>
                <a:gd name="T55" fmla="*/ 1455950 h 3962"/>
                <a:gd name="T56" fmla="*/ 1254609 w 3950"/>
                <a:gd name="T57" fmla="*/ 1147401 h 3962"/>
                <a:gd name="T58" fmla="*/ 957536 w 3950"/>
                <a:gd name="T59" fmla="*/ 1147401 h 3962"/>
                <a:gd name="T60" fmla="*/ 712701 w 3950"/>
                <a:gd name="T61" fmla="*/ 1199659 h 3962"/>
                <a:gd name="T62" fmla="*/ 804003 w 3950"/>
                <a:gd name="T63" fmla="*/ 1455950 h 3962"/>
                <a:gd name="T64" fmla="*/ 866688 w 3950"/>
                <a:gd name="T65" fmla="*/ 1199659 h 3962"/>
                <a:gd name="T66" fmla="*/ 1529424 w 3950"/>
                <a:gd name="T67" fmla="*/ 1147401 h 3962"/>
                <a:gd name="T68" fmla="*/ 1284589 w 3950"/>
                <a:gd name="T69" fmla="*/ 1199659 h 3962"/>
                <a:gd name="T70" fmla="*/ 1375891 w 3950"/>
                <a:gd name="T71" fmla="*/ 1455950 h 3962"/>
                <a:gd name="T72" fmla="*/ 1438121 w 3950"/>
                <a:gd name="T73" fmla="*/ 1199659 h 3962"/>
                <a:gd name="T74" fmla="*/ 1529424 w 3950"/>
                <a:gd name="T75" fmla="*/ 1147401 h 3962"/>
                <a:gd name="T76" fmla="*/ 753583 w 3950"/>
                <a:gd name="T77" fmla="*/ 651633 h 3962"/>
                <a:gd name="T78" fmla="*/ 179425 w 3950"/>
                <a:gd name="T79" fmla="*/ 723431 h 3962"/>
                <a:gd name="T80" fmla="*/ 179425 w 3950"/>
                <a:gd name="T81" fmla="*/ 364442 h 3962"/>
                <a:gd name="T82" fmla="*/ 753583 w 3950"/>
                <a:gd name="T83" fmla="*/ 436240 h 3962"/>
                <a:gd name="T84" fmla="*/ 179425 w 3950"/>
                <a:gd name="T85" fmla="*/ 364442 h 3962"/>
                <a:gd name="T86" fmla="*/ 753583 w 3950"/>
                <a:gd name="T87" fmla="*/ 220846 h 3962"/>
                <a:gd name="T88" fmla="*/ 179425 w 3950"/>
                <a:gd name="T89" fmla="*/ 292644 h 3962"/>
                <a:gd name="T90" fmla="*/ 538274 w 3950"/>
                <a:gd name="T91" fmla="*/ 579835 h 3962"/>
                <a:gd name="T92" fmla="*/ 179425 w 3950"/>
                <a:gd name="T93" fmla="*/ 508037 h 3962"/>
                <a:gd name="T94" fmla="*/ 538274 w 3950"/>
                <a:gd name="T95" fmla="*/ 579835 h 3962"/>
                <a:gd name="T96" fmla="*/ 179425 w 3950"/>
                <a:gd name="T97" fmla="*/ 867026 h 3962"/>
                <a:gd name="T98" fmla="*/ 394734 w 3950"/>
                <a:gd name="T99" fmla="*/ 795228 h 396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950" h="3962">
                  <a:moveTo>
                    <a:pt x="3555" y="3488"/>
                  </a:moveTo>
                  <a:cubicBezTo>
                    <a:pt x="3239" y="3488"/>
                    <a:pt x="3239" y="3488"/>
                    <a:pt x="3239" y="3488"/>
                  </a:cubicBezTo>
                  <a:cubicBezTo>
                    <a:pt x="3239" y="3567"/>
                    <a:pt x="3239" y="3567"/>
                    <a:pt x="3239" y="3567"/>
                  </a:cubicBezTo>
                  <a:cubicBezTo>
                    <a:pt x="3239" y="3785"/>
                    <a:pt x="3063" y="3962"/>
                    <a:pt x="2844" y="3962"/>
                  </a:cubicBezTo>
                  <a:cubicBezTo>
                    <a:pt x="395" y="3962"/>
                    <a:pt x="395" y="3962"/>
                    <a:pt x="395" y="3962"/>
                  </a:cubicBezTo>
                  <a:cubicBezTo>
                    <a:pt x="177" y="3962"/>
                    <a:pt x="0" y="3785"/>
                    <a:pt x="0" y="356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189"/>
                    <a:pt x="177" y="12"/>
                    <a:pt x="395" y="12"/>
                  </a:cubicBezTo>
                  <a:cubicBezTo>
                    <a:pt x="1975" y="12"/>
                    <a:pt x="1975" y="12"/>
                    <a:pt x="1975" y="12"/>
                  </a:cubicBezTo>
                  <a:cubicBezTo>
                    <a:pt x="2121" y="12"/>
                    <a:pt x="2121" y="12"/>
                    <a:pt x="2121" y="12"/>
                  </a:cubicBezTo>
                  <a:cubicBezTo>
                    <a:pt x="2121" y="0"/>
                    <a:pt x="2121" y="0"/>
                    <a:pt x="2121" y="0"/>
                  </a:cubicBezTo>
                  <a:cubicBezTo>
                    <a:pt x="2132" y="12"/>
                    <a:pt x="2132" y="12"/>
                    <a:pt x="2132" y="12"/>
                  </a:cubicBezTo>
                  <a:cubicBezTo>
                    <a:pt x="2133" y="12"/>
                    <a:pt x="2133" y="12"/>
                    <a:pt x="2133" y="12"/>
                  </a:cubicBezTo>
                  <a:cubicBezTo>
                    <a:pt x="2133" y="13"/>
                    <a:pt x="2133" y="13"/>
                    <a:pt x="2133" y="13"/>
                  </a:cubicBezTo>
                  <a:cubicBezTo>
                    <a:pt x="3227" y="1197"/>
                    <a:pt x="3227" y="1197"/>
                    <a:pt x="3227" y="1197"/>
                  </a:cubicBezTo>
                  <a:cubicBezTo>
                    <a:pt x="3239" y="1197"/>
                    <a:pt x="3239" y="1197"/>
                    <a:pt x="3239" y="1197"/>
                  </a:cubicBezTo>
                  <a:cubicBezTo>
                    <a:pt x="3239" y="1210"/>
                    <a:pt x="3239" y="1210"/>
                    <a:pt x="3239" y="1210"/>
                  </a:cubicBezTo>
                  <a:cubicBezTo>
                    <a:pt x="3245" y="1216"/>
                    <a:pt x="3245" y="1216"/>
                    <a:pt x="3245" y="1216"/>
                  </a:cubicBezTo>
                  <a:cubicBezTo>
                    <a:pt x="3239" y="1216"/>
                    <a:pt x="3239" y="1216"/>
                    <a:pt x="3239" y="1216"/>
                  </a:cubicBezTo>
                  <a:cubicBezTo>
                    <a:pt x="3239" y="2145"/>
                    <a:pt x="3239" y="2145"/>
                    <a:pt x="3239" y="2145"/>
                  </a:cubicBezTo>
                  <a:cubicBezTo>
                    <a:pt x="3555" y="2145"/>
                    <a:pt x="3555" y="2145"/>
                    <a:pt x="3555" y="2145"/>
                  </a:cubicBezTo>
                  <a:cubicBezTo>
                    <a:pt x="3774" y="2145"/>
                    <a:pt x="3950" y="2322"/>
                    <a:pt x="3950" y="2540"/>
                  </a:cubicBezTo>
                  <a:cubicBezTo>
                    <a:pt x="3950" y="3093"/>
                    <a:pt x="3950" y="3093"/>
                    <a:pt x="3950" y="3093"/>
                  </a:cubicBezTo>
                  <a:cubicBezTo>
                    <a:pt x="3950" y="3311"/>
                    <a:pt x="3774" y="3488"/>
                    <a:pt x="3555" y="3488"/>
                  </a:cubicBezTo>
                  <a:close/>
                  <a:moveTo>
                    <a:pt x="2133" y="296"/>
                  </a:moveTo>
                  <a:cubicBezTo>
                    <a:pt x="2133" y="802"/>
                    <a:pt x="2133" y="802"/>
                    <a:pt x="2133" y="802"/>
                  </a:cubicBezTo>
                  <a:cubicBezTo>
                    <a:pt x="2133" y="1020"/>
                    <a:pt x="2310" y="1197"/>
                    <a:pt x="2528" y="1197"/>
                  </a:cubicBezTo>
                  <a:cubicBezTo>
                    <a:pt x="2984" y="1197"/>
                    <a:pt x="2984" y="1197"/>
                    <a:pt x="2984" y="1197"/>
                  </a:cubicBezTo>
                  <a:lnTo>
                    <a:pt x="2133" y="296"/>
                  </a:lnTo>
                  <a:close/>
                  <a:moveTo>
                    <a:pt x="3082" y="1355"/>
                  </a:moveTo>
                  <a:cubicBezTo>
                    <a:pt x="2371" y="1355"/>
                    <a:pt x="2371" y="1355"/>
                    <a:pt x="2371" y="1355"/>
                  </a:cubicBezTo>
                  <a:cubicBezTo>
                    <a:pt x="2152" y="1355"/>
                    <a:pt x="1975" y="1178"/>
                    <a:pt x="1975" y="960"/>
                  </a:cubicBezTo>
                  <a:cubicBezTo>
                    <a:pt x="1975" y="170"/>
                    <a:pt x="1975" y="170"/>
                    <a:pt x="1975" y="170"/>
                  </a:cubicBezTo>
                  <a:cubicBezTo>
                    <a:pt x="553" y="170"/>
                    <a:pt x="553" y="170"/>
                    <a:pt x="553" y="170"/>
                  </a:cubicBezTo>
                  <a:cubicBezTo>
                    <a:pt x="335" y="170"/>
                    <a:pt x="158" y="347"/>
                    <a:pt x="158" y="565"/>
                  </a:cubicBezTo>
                  <a:cubicBezTo>
                    <a:pt x="158" y="3409"/>
                    <a:pt x="158" y="3409"/>
                    <a:pt x="158" y="3409"/>
                  </a:cubicBezTo>
                  <a:cubicBezTo>
                    <a:pt x="158" y="3627"/>
                    <a:pt x="335" y="3804"/>
                    <a:pt x="553" y="3804"/>
                  </a:cubicBezTo>
                  <a:cubicBezTo>
                    <a:pt x="2686" y="3804"/>
                    <a:pt x="2686" y="3804"/>
                    <a:pt x="2686" y="3804"/>
                  </a:cubicBezTo>
                  <a:cubicBezTo>
                    <a:pt x="2877" y="3804"/>
                    <a:pt x="3037" y="3668"/>
                    <a:pt x="3073" y="3488"/>
                  </a:cubicBezTo>
                  <a:cubicBezTo>
                    <a:pt x="1264" y="3488"/>
                    <a:pt x="1264" y="3488"/>
                    <a:pt x="1264" y="3488"/>
                  </a:cubicBezTo>
                  <a:cubicBezTo>
                    <a:pt x="1046" y="3488"/>
                    <a:pt x="869" y="3311"/>
                    <a:pt x="869" y="3093"/>
                  </a:cubicBezTo>
                  <a:cubicBezTo>
                    <a:pt x="869" y="2540"/>
                    <a:pt x="869" y="2540"/>
                    <a:pt x="869" y="2540"/>
                  </a:cubicBezTo>
                  <a:cubicBezTo>
                    <a:pt x="869" y="2322"/>
                    <a:pt x="1046" y="2145"/>
                    <a:pt x="1264" y="2145"/>
                  </a:cubicBezTo>
                  <a:cubicBezTo>
                    <a:pt x="3082" y="2145"/>
                    <a:pt x="3082" y="2145"/>
                    <a:pt x="3082" y="2145"/>
                  </a:cubicBezTo>
                  <a:lnTo>
                    <a:pt x="3082" y="1355"/>
                  </a:lnTo>
                  <a:close/>
                  <a:moveTo>
                    <a:pt x="2762" y="2525"/>
                  </a:moveTo>
                  <a:cubicBezTo>
                    <a:pt x="2603" y="2525"/>
                    <a:pt x="2603" y="2525"/>
                    <a:pt x="2603" y="2525"/>
                  </a:cubicBezTo>
                  <a:cubicBezTo>
                    <a:pt x="2469" y="2743"/>
                    <a:pt x="2469" y="2743"/>
                    <a:pt x="2469" y="2743"/>
                  </a:cubicBezTo>
                  <a:cubicBezTo>
                    <a:pt x="2333" y="2525"/>
                    <a:pt x="2333" y="2525"/>
                    <a:pt x="2333" y="2525"/>
                  </a:cubicBezTo>
                  <a:cubicBezTo>
                    <a:pt x="2173" y="2525"/>
                    <a:pt x="2173" y="2525"/>
                    <a:pt x="2173" y="2525"/>
                  </a:cubicBezTo>
                  <a:cubicBezTo>
                    <a:pt x="2383" y="2850"/>
                    <a:pt x="2383" y="2850"/>
                    <a:pt x="2383" y="2850"/>
                  </a:cubicBezTo>
                  <a:cubicBezTo>
                    <a:pt x="2152" y="3204"/>
                    <a:pt x="2152" y="3204"/>
                    <a:pt x="2152" y="3204"/>
                  </a:cubicBezTo>
                  <a:cubicBezTo>
                    <a:pt x="2316" y="3204"/>
                    <a:pt x="2316" y="3204"/>
                    <a:pt x="2316" y="3204"/>
                  </a:cubicBezTo>
                  <a:cubicBezTo>
                    <a:pt x="2467" y="2969"/>
                    <a:pt x="2467" y="2969"/>
                    <a:pt x="2467" y="2969"/>
                  </a:cubicBezTo>
                  <a:cubicBezTo>
                    <a:pt x="2617" y="3204"/>
                    <a:pt x="2617" y="3204"/>
                    <a:pt x="2617" y="3204"/>
                  </a:cubicBezTo>
                  <a:cubicBezTo>
                    <a:pt x="2783" y="3204"/>
                    <a:pt x="2783" y="3204"/>
                    <a:pt x="2783" y="3204"/>
                  </a:cubicBezTo>
                  <a:cubicBezTo>
                    <a:pt x="2551" y="2855"/>
                    <a:pt x="2551" y="2855"/>
                    <a:pt x="2551" y="2855"/>
                  </a:cubicBezTo>
                  <a:lnTo>
                    <a:pt x="2762" y="2525"/>
                  </a:lnTo>
                  <a:close/>
                  <a:moveTo>
                    <a:pt x="2108" y="2640"/>
                  </a:moveTo>
                  <a:cubicBezTo>
                    <a:pt x="2108" y="2525"/>
                    <a:pt x="2108" y="2525"/>
                    <a:pt x="2108" y="2525"/>
                  </a:cubicBezTo>
                  <a:cubicBezTo>
                    <a:pt x="1569" y="2525"/>
                    <a:pt x="1569" y="2525"/>
                    <a:pt x="1569" y="2525"/>
                  </a:cubicBezTo>
                  <a:cubicBezTo>
                    <a:pt x="1569" y="2640"/>
                    <a:pt x="1569" y="2640"/>
                    <a:pt x="1569" y="2640"/>
                  </a:cubicBezTo>
                  <a:cubicBezTo>
                    <a:pt x="1770" y="2640"/>
                    <a:pt x="1770" y="2640"/>
                    <a:pt x="1770" y="2640"/>
                  </a:cubicBezTo>
                  <a:cubicBezTo>
                    <a:pt x="1770" y="3204"/>
                    <a:pt x="1770" y="3204"/>
                    <a:pt x="1770" y="3204"/>
                  </a:cubicBezTo>
                  <a:cubicBezTo>
                    <a:pt x="1908" y="3204"/>
                    <a:pt x="1908" y="3204"/>
                    <a:pt x="1908" y="3204"/>
                  </a:cubicBezTo>
                  <a:cubicBezTo>
                    <a:pt x="1908" y="2640"/>
                    <a:pt x="1908" y="2640"/>
                    <a:pt x="1908" y="2640"/>
                  </a:cubicBezTo>
                  <a:lnTo>
                    <a:pt x="2108" y="2640"/>
                  </a:lnTo>
                  <a:close/>
                  <a:moveTo>
                    <a:pt x="3367" y="2525"/>
                  </a:moveTo>
                  <a:cubicBezTo>
                    <a:pt x="2828" y="2525"/>
                    <a:pt x="2828" y="2525"/>
                    <a:pt x="2828" y="2525"/>
                  </a:cubicBezTo>
                  <a:cubicBezTo>
                    <a:pt x="2828" y="2640"/>
                    <a:pt x="2828" y="2640"/>
                    <a:pt x="2828" y="2640"/>
                  </a:cubicBezTo>
                  <a:cubicBezTo>
                    <a:pt x="3029" y="2640"/>
                    <a:pt x="3029" y="2640"/>
                    <a:pt x="3029" y="2640"/>
                  </a:cubicBezTo>
                  <a:cubicBezTo>
                    <a:pt x="3029" y="3204"/>
                    <a:pt x="3029" y="3204"/>
                    <a:pt x="3029" y="3204"/>
                  </a:cubicBezTo>
                  <a:cubicBezTo>
                    <a:pt x="3166" y="3204"/>
                    <a:pt x="3166" y="3204"/>
                    <a:pt x="3166" y="3204"/>
                  </a:cubicBezTo>
                  <a:cubicBezTo>
                    <a:pt x="3166" y="2640"/>
                    <a:pt x="3166" y="2640"/>
                    <a:pt x="3166" y="2640"/>
                  </a:cubicBezTo>
                  <a:cubicBezTo>
                    <a:pt x="3367" y="2640"/>
                    <a:pt x="3367" y="2640"/>
                    <a:pt x="3367" y="2640"/>
                  </a:cubicBezTo>
                  <a:lnTo>
                    <a:pt x="3367" y="2525"/>
                  </a:lnTo>
                  <a:close/>
                  <a:moveTo>
                    <a:pt x="395" y="1434"/>
                  </a:moveTo>
                  <a:cubicBezTo>
                    <a:pt x="1659" y="1434"/>
                    <a:pt x="1659" y="1434"/>
                    <a:pt x="1659" y="1434"/>
                  </a:cubicBezTo>
                  <a:cubicBezTo>
                    <a:pt x="1659" y="1592"/>
                    <a:pt x="1659" y="1592"/>
                    <a:pt x="1659" y="1592"/>
                  </a:cubicBezTo>
                  <a:cubicBezTo>
                    <a:pt x="395" y="1592"/>
                    <a:pt x="395" y="1592"/>
                    <a:pt x="395" y="1592"/>
                  </a:cubicBezTo>
                  <a:lnTo>
                    <a:pt x="395" y="1434"/>
                  </a:lnTo>
                  <a:close/>
                  <a:moveTo>
                    <a:pt x="395" y="802"/>
                  </a:moveTo>
                  <a:cubicBezTo>
                    <a:pt x="1659" y="802"/>
                    <a:pt x="1659" y="802"/>
                    <a:pt x="1659" y="802"/>
                  </a:cubicBezTo>
                  <a:cubicBezTo>
                    <a:pt x="1659" y="960"/>
                    <a:pt x="1659" y="960"/>
                    <a:pt x="1659" y="960"/>
                  </a:cubicBezTo>
                  <a:cubicBezTo>
                    <a:pt x="395" y="960"/>
                    <a:pt x="395" y="960"/>
                    <a:pt x="395" y="960"/>
                  </a:cubicBezTo>
                  <a:lnTo>
                    <a:pt x="395" y="802"/>
                  </a:lnTo>
                  <a:close/>
                  <a:moveTo>
                    <a:pt x="395" y="486"/>
                  </a:moveTo>
                  <a:cubicBezTo>
                    <a:pt x="1659" y="486"/>
                    <a:pt x="1659" y="486"/>
                    <a:pt x="1659" y="486"/>
                  </a:cubicBezTo>
                  <a:cubicBezTo>
                    <a:pt x="1659" y="644"/>
                    <a:pt x="1659" y="644"/>
                    <a:pt x="1659" y="644"/>
                  </a:cubicBezTo>
                  <a:cubicBezTo>
                    <a:pt x="395" y="644"/>
                    <a:pt x="395" y="644"/>
                    <a:pt x="395" y="644"/>
                  </a:cubicBezTo>
                  <a:lnTo>
                    <a:pt x="395" y="486"/>
                  </a:lnTo>
                  <a:close/>
                  <a:moveTo>
                    <a:pt x="1185" y="1276"/>
                  </a:moveTo>
                  <a:cubicBezTo>
                    <a:pt x="395" y="1276"/>
                    <a:pt x="395" y="1276"/>
                    <a:pt x="395" y="1276"/>
                  </a:cubicBezTo>
                  <a:cubicBezTo>
                    <a:pt x="395" y="1118"/>
                    <a:pt x="395" y="1118"/>
                    <a:pt x="395" y="1118"/>
                  </a:cubicBezTo>
                  <a:cubicBezTo>
                    <a:pt x="1185" y="1118"/>
                    <a:pt x="1185" y="1118"/>
                    <a:pt x="1185" y="1118"/>
                  </a:cubicBezTo>
                  <a:lnTo>
                    <a:pt x="1185" y="1276"/>
                  </a:lnTo>
                  <a:close/>
                  <a:moveTo>
                    <a:pt x="869" y="1908"/>
                  </a:moveTo>
                  <a:cubicBezTo>
                    <a:pt x="395" y="1908"/>
                    <a:pt x="395" y="1908"/>
                    <a:pt x="395" y="1908"/>
                  </a:cubicBezTo>
                  <a:cubicBezTo>
                    <a:pt x="395" y="1750"/>
                    <a:pt x="395" y="1750"/>
                    <a:pt x="395" y="1750"/>
                  </a:cubicBezTo>
                  <a:cubicBezTo>
                    <a:pt x="869" y="1750"/>
                    <a:pt x="869" y="1750"/>
                    <a:pt x="869" y="1750"/>
                  </a:cubicBezTo>
                  <a:lnTo>
                    <a:pt x="869" y="19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KSO_Shape">
            <a:extLst>
              <a:ext uri="{FF2B5EF4-FFF2-40B4-BE49-F238E27FC236}">
                <a16:creationId xmlns:a16="http://schemas.microsoft.com/office/drawing/2014/main" id="{A583F9AA-DFE3-4C95-A8B2-585B10C6DE21}"/>
              </a:ext>
            </a:extLst>
          </p:cNvPr>
          <p:cNvSpPr/>
          <p:nvPr/>
        </p:nvSpPr>
        <p:spPr>
          <a:xfrm>
            <a:off x="1688825" y="4943361"/>
            <a:ext cx="9500557" cy="1295062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695912" y="1696577"/>
            <a:ext cx="9493471" cy="2284629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4A8D674-9070-4176-9156-1BDE28A156A4}"/>
              </a:ext>
            </a:extLst>
          </p:cNvPr>
          <p:cNvSpPr/>
          <p:nvPr/>
        </p:nvSpPr>
        <p:spPr>
          <a:xfrm>
            <a:off x="2119534" y="43277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4B5916D-B59B-40B0-A0E5-576B4A9A143A}"/>
              </a:ext>
            </a:extLst>
          </p:cNvPr>
          <p:cNvCxnSpPr>
            <a:cxnSpLocks/>
          </p:cNvCxnSpPr>
          <p:nvPr/>
        </p:nvCxnSpPr>
        <p:spPr>
          <a:xfrm>
            <a:off x="1781207" y="4829530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3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39" grpId="0"/>
      <p:bldP spid="47" grpId="0" animBg="1"/>
      <p:bldP spid="48" grpId="0" animBg="1"/>
      <p:bldP spid="4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477138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创建集合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052469" y="11143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863054" y="1869253"/>
            <a:ext cx="77744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1.a={10, 2.5, 'test', 3+4j, True, 5.3, 2.5}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2.print(a)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{True, 2.5, 5.3, 10, (3+4j), 'test'}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3.b=set('hello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'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4.print(b)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{'e', 'l', 'o', 'h'}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5.c=set([10, 2.5, 'test', 3+4j, True, 5.3, 2.5])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6.print(c)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{True, 2.5, 5.3, 10, (3+4j), 'test'}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7.d=set((10, 2.5, 'test', 3+4j, True, 5.3, 2.5))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8.print(d)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{True, 2.5, 5.3, 10, (3+4j), 'test'}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1710551"/>
            <a:ext cx="9493471" cy="4670307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5516D3-AED7-4222-9600-66299A79772C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A08AC8-97B1-4AD8-83EC-2B3AD5A75A0A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C7EDE132-3FC4-4E99-8396-1F7DC55DC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90">
                <a:extLst>
                  <a:ext uri="{FF2B5EF4-FFF2-40B4-BE49-F238E27FC236}">
                    <a16:creationId xmlns:a16="http://schemas.microsoft.com/office/drawing/2014/main" id="{702B496F-B90E-4E5D-94E4-F4D966A2B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91">
                <a:extLst>
                  <a:ext uri="{FF2B5EF4-FFF2-40B4-BE49-F238E27FC236}">
                    <a16:creationId xmlns:a16="http://schemas.microsoft.com/office/drawing/2014/main" id="{52E71517-79E9-427F-9C14-AF09C217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58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477138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创建集合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096173" y="11143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863054" y="2299616"/>
            <a:ext cx="92893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与字符串、列表、元组等序列类型不同，集合中的元素不能使用下标方式访问。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集合主要用于做并、交、差等集合运算，以及基于集合进行元素的快速检索。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{}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用于创建空字典，如果要创建一个空集合，则需要使用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set()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1710552"/>
            <a:ext cx="9493471" cy="4269334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F1F04C-1A94-4453-ADE9-9950E324D98C}"/>
              </a:ext>
            </a:extLst>
          </p:cNvPr>
          <p:cNvGrpSpPr/>
          <p:nvPr/>
        </p:nvGrpSpPr>
        <p:grpSpPr>
          <a:xfrm>
            <a:off x="828333" y="1114329"/>
            <a:ext cx="877273" cy="877274"/>
            <a:chOff x="828333" y="1114329"/>
            <a:chExt cx="877273" cy="877274"/>
          </a:xfrm>
        </p:grpSpPr>
        <p:sp>
          <p:nvSpPr>
            <p:cNvPr id="14" name="Oval 4061">
              <a:extLst>
                <a:ext uri="{FF2B5EF4-FFF2-40B4-BE49-F238E27FC236}">
                  <a16:creationId xmlns:a16="http://schemas.microsoft.com/office/drawing/2014/main" id="{1996E5A3-1209-497A-ABFA-0CF26EDD6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33" y="1114329"/>
              <a:ext cx="877273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35F40D7-292C-46CD-AF93-B00DBEC2699D}"/>
                </a:ext>
              </a:extLst>
            </p:cNvPr>
            <p:cNvGrpSpPr/>
            <p:nvPr/>
          </p:nvGrpSpPr>
          <p:grpSpPr>
            <a:xfrm>
              <a:off x="935767" y="1210079"/>
              <a:ext cx="631528" cy="731830"/>
              <a:chOff x="3750781" y="541374"/>
              <a:chExt cx="469532" cy="544105"/>
            </a:xfrm>
            <a:solidFill>
              <a:schemeClr val="bg1"/>
            </a:solidFill>
          </p:grpSpPr>
          <p:sp>
            <p:nvSpPr>
              <p:cNvPr id="44" name="Freeform 63">
                <a:extLst>
                  <a:ext uri="{FF2B5EF4-FFF2-40B4-BE49-F238E27FC236}">
                    <a16:creationId xmlns:a16="http://schemas.microsoft.com/office/drawing/2014/main" id="{80163EE8-EAA3-4578-AC79-E3AFC5EB32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0781" y="541374"/>
                <a:ext cx="469532" cy="544105"/>
              </a:xfrm>
              <a:custGeom>
                <a:avLst/>
                <a:gdLst>
                  <a:gd name="T0" fmla="*/ 22 w 171"/>
                  <a:gd name="T1" fmla="*/ 64 h 198"/>
                  <a:gd name="T2" fmla="*/ 8 w 171"/>
                  <a:gd name="T3" fmla="*/ 102 h 198"/>
                  <a:gd name="T4" fmla="*/ 16 w 171"/>
                  <a:gd name="T5" fmla="*/ 121 h 198"/>
                  <a:gd name="T6" fmla="*/ 10 w 171"/>
                  <a:gd name="T7" fmla="*/ 131 h 198"/>
                  <a:gd name="T8" fmla="*/ 17 w 171"/>
                  <a:gd name="T9" fmla="*/ 162 h 198"/>
                  <a:gd name="T10" fmla="*/ 83 w 171"/>
                  <a:gd name="T11" fmla="*/ 198 h 198"/>
                  <a:gd name="T12" fmla="*/ 123 w 171"/>
                  <a:gd name="T13" fmla="*/ 13 h 198"/>
                  <a:gd name="T14" fmla="*/ 91 w 171"/>
                  <a:gd name="T15" fmla="*/ 89 h 198"/>
                  <a:gd name="T16" fmla="*/ 84 w 171"/>
                  <a:gd name="T17" fmla="*/ 98 h 198"/>
                  <a:gd name="T18" fmla="*/ 74 w 171"/>
                  <a:gd name="T19" fmla="*/ 92 h 198"/>
                  <a:gd name="T20" fmla="*/ 63 w 171"/>
                  <a:gd name="T21" fmla="*/ 96 h 198"/>
                  <a:gd name="T22" fmla="*/ 58 w 171"/>
                  <a:gd name="T23" fmla="*/ 86 h 198"/>
                  <a:gd name="T24" fmla="*/ 46 w 171"/>
                  <a:gd name="T25" fmla="*/ 84 h 198"/>
                  <a:gd name="T26" fmla="*/ 47 w 171"/>
                  <a:gd name="T27" fmla="*/ 73 h 198"/>
                  <a:gd name="T28" fmla="*/ 37 w 171"/>
                  <a:gd name="T29" fmla="*/ 65 h 198"/>
                  <a:gd name="T30" fmla="*/ 44 w 171"/>
                  <a:gd name="T31" fmla="*/ 55 h 198"/>
                  <a:gd name="T32" fmla="*/ 40 w 171"/>
                  <a:gd name="T33" fmla="*/ 44 h 198"/>
                  <a:gd name="T34" fmla="*/ 50 w 171"/>
                  <a:gd name="T35" fmla="*/ 39 h 198"/>
                  <a:gd name="T36" fmla="*/ 52 w 171"/>
                  <a:gd name="T37" fmla="*/ 28 h 198"/>
                  <a:gd name="T38" fmla="*/ 64 w 171"/>
                  <a:gd name="T39" fmla="*/ 28 h 198"/>
                  <a:gd name="T40" fmla="*/ 71 w 171"/>
                  <a:gd name="T41" fmla="*/ 19 h 198"/>
                  <a:gd name="T42" fmla="*/ 81 w 171"/>
                  <a:gd name="T43" fmla="*/ 26 h 198"/>
                  <a:gd name="T44" fmla="*/ 91 w 171"/>
                  <a:gd name="T45" fmla="*/ 21 h 198"/>
                  <a:gd name="T46" fmla="*/ 97 w 171"/>
                  <a:gd name="T47" fmla="*/ 32 h 198"/>
                  <a:gd name="T48" fmla="*/ 108 w 171"/>
                  <a:gd name="T49" fmla="*/ 33 h 198"/>
                  <a:gd name="T50" fmla="*/ 108 w 171"/>
                  <a:gd name="T51" fmla="*/ 45 h 198"/>
                  <a:gd name="T52" fmla="*/ 117 w 171"/>
                  <a:gd name="T53" fmla="*/ 52 h 198"/>
                  <a:gd name="T54" fmla="*/ 111 w 171"/>
                  <a:gd name="T55" fmla="*/ 62 h 198"/>
                  <a:gd name="T56" fmla="*/ 115 w 171"/>
                  <a:gd name="T57" fmla="*/ 73 h 198"/>
                  <a:gd name="T58" fmla="*/ 104 w 171"/>
                  <a:gd name="T59" fmla="*/ 78 h 198"/>
                  <a:gd name="T60" fmla="*/ 103 w 171"/>
                  <a:gd name="T61" fmla="*/ 90 h 198"/>
                  <a:gd name="T62" fmla="*/ 138 w 171"/>
                  <a:gd name="T63" fmla="*/ 104 h 198"/>
                  <a:gd name="T64" fmla="*/ 139 w 171"/>
                  <a:gd name="T65" fmla="*/ 113 h 198"/>
                  <a:gd name="T66" fmla="*/ 131 w 171"/>
                  <a:gd name="T67" fmla="*/ 119 h 198"/>
                  <a:gd name="T68" fmla="*/ 123 w 171"/>
                  <a:gd name="T69" fmla="*/ 116 h 198"/>
                  <a:gd name="T70" fmla="*/ 119 w 171"/>
                  <a:gd name="T71" fmla="*/ 122 h 198"/>
                  <a:gd name="T72" fmla="*/ 114 w 171"/>
                  <a:gd name="T73" fmla="*/ 113 h 198"/>
                  <a:gd name="T74" fmla="*/ 105 w 171"/>
                  <a:gd name="T75" fmla="*/ 109 h 198"/>
                  <a:gd name="T76" fmla="*/ 104 w 171"/>
                  <a:gd name="T77" fmla="*/ 100 h 198"/>
                  <a:gd name="T78" fmla="*/ 111 w 171"/>
                  <a:gd name="T79" fmla="*/ 94 h 198"/>
                  <a:gd name="T80" fmla="*/ 113 w 171"/>
                  <a:gd name="T81" fmla="*/ 84 h 198"/>
                  <a:gd name="T82" fmla="*/ 121 w 171"/>
                  <a:gd name="T83" fmla="*/ 87 h 198"/>
                  <a:gd name="T84" fmla="*/ 126 w 171"/>
                  <a:gd name="T85" fmla="*/ 82 h 198"/>
                  <a:gd name="T86" fmla="*/ 134 w 171"/>
                  <a:gd name="T87" fmla="*/ 86 h 198"/>
                  <a:gd name="T88" fmla="*/ 136 w 171"/>
                  <a:gd name="T89" fmla="*/ 94 h 198"/>
                  <a:gd name="T90" fmla="*/ 144 w 171"/>
                  <a:gd name="T91" fmla="*/ 10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1" h="198">
                    <a:moveTo>
                      <a:pt x="123" y="13"/>
                    </a:moveTo>
                    <a:cubicBezTo>
                      <a:pt x="95" y="1"/>
                      <a:pt x="72" y="0"/>
                      <a:pt x="47" y="16"/>
                    </a:cubicBezTo>
                    <a:cubicBezTo>
                      <a:pt x="28" y="29"/>
                      <a:pt x="22" y="60"/>
                      <a:pt x="22" y="64"/>
                    </a:cubicBezTo>
                    <a:cubicBezTo>
                      <a:pt x="22" y="68"/>
                      <a:pt x="26" y="73"/>
                      <a:pt x="14" y="82"/>
                    </a:cubicBezTo>
                    <a:cubicBezTo>
                      <a:pt x="2" y="90"/>
                      <a:pt x="0" y="88"/>
                      <a:pt x="1" y="93"/>
                    </a:cubicBezTo>
                    <a:cubicBezTo>
                      <a:pt x="2" y="97"/>
                      <a:pt x="6" y="100"/>
                      <a:pt x="8" y="102"/>
                    </a:cubicBezTo>
                    <a:cubicBezTo>
                      <a:pt x="10" y="104"/>
                      <a:pt x="11" y="106"/>
                      <a:pt x="9" y="109"/>
                    </a:cubicBezTo>
                    <a:cubicBezTo>
                      <a:pt x="7" y="111"/>
                      <a:pt x="4" y="111"/>
                      <a:pt x="6" y="116"/>
                    </a:cubicBezTo>
                    <a:cubicBezTo>
                      <a:pt x="8" y="120"/>
                      <a:pt x="14" y="120"/>
                      <a:pt x="16" y="121"/>
                    </a:cubicBezTo>
                    <a:cubicBezTo>
                      <a:pt x="16" y="121"/>
                      <a:pt x="10" y="120"/>
                      <a:pt x="8" y="121"/>
                    </a:cubicBezTo>
                    <a:cubicBezTo>
                      <a:pt x="6" y="122"/>
                      <a:pt x="4" y="125"/>
                      <a:pt x="5" y="127"/>
                    </a:cubicBezTo>
                    <a:cubicBezTo>
                      <a:pt x="6" y="129"/>
                      <a:pt x="9" y="130"/>
                      <a:pt x="10" y="131"/>
                    </a:cubicBezTo>
                    <a:cubicBezTo>
                      <a:pt x="11" y="131"/>
                      <a:pt x="11" y="135"/>
                      <a:pt x="11" y="136"/>
                    </a:cubicBezTo>
                    <a:cubicBezTo>
                      <a:pt x="11" y="140"/>
                      <a:pt x="9" y="143"/>
                      <a:pt x="7" y="147"/>
                    </a:cubicBezTo>
                    <a:cubicBezTo>
                      <a:pt x="5" y="151"/>
                      <a:pt x="8" y="160"/>
                      <a:pt x="17" y="162"/>
                    </a:cubicBezTo>
                    <a:cubicBezTo>
                      <a:pt x="26" y="164"/>
                      <a:pt x="30" y="164"/>
                      <a:pt x="36" y="164"/>
                    </a:cubicBezTo>
                    <a:cubicBezTo>
                      <a:pt x="48" y="165"/>
                      <a:pt x="57" y="183"/>
                      <a:pt x="58" y="197"/>
                    </a:cubicBezTo>
                    <a:cubicBezTo>
                      <a:pt x="63" y="198"/>
                      <a:pt x="78" y="198"/>
                      <a:pt x="83" y="198"/>
                    </a:cubicBezTo>
                    <a:cubicBezTo>
                      <a:pt x="100" y="198"/>
                      <a:pt x="117" y="194"/>
                      <a:pt x="131" y="186"/>
                    </a:cubicBezTo>
                    <a:cubicBezTo>
                      <a:pt x="124" y="144"/>
                      <a:pt x="147" y="140"/>
                      <a:pt x="159" y="100"/>
                    </a:cubicBezTo>
                    <a:cubicBezTo>
                      <a:pt x="164" y="83"/>
                      <a:pt x="171" y="35"/>
                      <a:pt x="123" y="13"/>
                    </a:cubicBezTo>
                    <a:close/>
                    <a:moveTo>
                      <a:pt x="98" y="93"/>
                    </a:moveTo>
                    <a:cubicBezTo>
                      <a:pt x="97" y="95"/>
                      <a:pt x="97" y="95"/>
                      <a:pt x="97" y="95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9" y="90"/>
                      <a:pt x="88" y="90"/>
                      <a:pt x="86" y="91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72" y="92"/>
                      <a:pt x="70" y="91"/>
                      <a:pt x="69" y="91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3" y="96"/>
                      <a:pt x="63" y="96"/>
                      <a:pt x="63" y="96"/>
                    </a:cubicBezTo>
                    <a:cubicBezTo>
                      <a:pt x="58" y="94"/>
                      <a:pt x="58" y="94"/>
                      <a:pt x="58" y="94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8" y="86"/>
                      <a:pt x="58" y="86"/>
                      <a:pt x="58" y="86"/>
                    </a:cubicBezTo>
                    <a:cubicBezTo>
                      <a:pt x="56" y="85"/>
                      <a:pt x="55" y="84"/>
                      <a:pt x="54" y="82"/>
                    </a:cubicBezTo>
                    <a:cubicBezTo>
                      <a:pt x="47" y="86"/>
                      <a:pt x="47" y="86"/>
                      <a:pt x="47" y="86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1"/>
                      <a:pt x="45" y="69"/>
                      <a:pt x="45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4" y="52"/>
                      <a:pt x="45" y="50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1" y="38"/>
                      <a:pt x="52" y="36"/>
                      <a:pt x="54" y="35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5" y="28"/>
                      <a:pt x="67" y="27"/>
                      <a:pt x="68" y="27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2" y="26"/>
                      <a:pt x="84" y="26"/>
                      <a:pt x="86" y="26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8" y="33"/>
                      <a:pt x="100" y="34"/>
                      <a:pt x="101" y="35"/>
                    </a:cubicBezTo>
                    <a:cubicBezTo>
                      <a:pt x="107" y="31"/>
                      <a:pt x="107" y="31"/>
                      <a:pt x="107" y="31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09" y="46"/>
                      <a:pt x="109" y="48"/>
                      <a:pt x="110" y="50"/>
                    </a:cubicBezTo>
                    <a:cubicBezTo>
                      <a:pt x="117" y="50"/>
                      <a:pt x="117" y="50"/>
                      <a:pt x="117" y="50"/>
                    </a:cubicBezTo>
                    <a:cubicBezTo>
                      <a:pt x="117" y="52"/>
                      <a:pt x="117" y="52"/>
                      <a:pt x="117" y="52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10" y="64"/>
                      <a:pt x="110" y="66"/>
                      <a:pt x="110" y="67"/>
                    </a:cubicBezTo>
                    <a:cubicBezTo>
                      <a:pt x="116" y="71"/>
                      <a:pt x="116" y="71"/>
                      <a:pt x="116" y="71"/>
                    </a:cubicBezTo>
                    <a:cubicBezTo>
                      <a:pt x="115" y="73"/>
                      <a:pt x="115" y="73"/>
                      <a:pt x="115" y="73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3" y="80"/>
                      <a:pt x="102" y="81"/>
                      <a:pt x="101" y="82"/>
                    </a:cubicBezTo>
                    <a:cubicBezTo>
                      <a:pt x="104" y="89"/>
                      <a:pt x="104" y="89"/>
                      <a:pt x="104" y="89"/>
                    </a:cubicBezTo>
                    <a:cubicBezTo>
                      <a:pt x="103" y="90"/>
                      <a:pt x="103" y="90"/>
                      <a:pt x="103" y="90"/>
                    </a:cubicBezTo>
                    <a:lnTo>
                      <a:pt x="98" y="93"/>
                    </a:lnTo>
                    <a:close/>
                    <a:moveTo>
                      <a:pt x="142" y="103"/>
                    </a:moveTo>
                    <a:cubicBezTo>
                      <a:pt x="138" y="104"/>
                      <a:pt x="138" y="104"/>
                      <a:pt x="138" y="104"/>
                    </a:cubicBezTo>
                    <a:cubicBezTo>
                      <a:pt x="137" y="106"/>
                      <a:pt x="137" y="107"/>
                      <a:pt x="136" y="109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9" y="113"/>
                      <a:pt x="139" y="113"/>
                      <a:pt x="139" y="113"/>
                    </a:cubicBezTo>
                    <a:cubicBezTo>
                      <a:pt x="139" y="114"/>
                      <a:pt x="139" y="115"/>
                      <a:pt x="139" y="115"/>
                    </a:cubicBezTo>
                    <a:cubicBezTo>
                      <a:pt x="134" y="119"/>
                      <a:pt x="134" y="119"/>
                      <a:pt x="134" y="119"/>
                    </a:cubicBezTo>
                    <a:cubicBezTo>
                      <a:pt x="133" y="120"/>
                      <a:pt x="132" y="120"/>
                      <a:pt x="131" y="119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28" y="116"/>
                      <a:pt x="126" y="116"/>
                      <a:pt x="125" y="116"/>
                    </a:cubicBezTo>
                    <a:cubicBezTo>
                      <a:pt x="124" y="116"/>
                      <a:pt x="124" y="116"/>
                      <a:pt x="123" y="116"/>
                    </a:cubicBezTo>
                    <a:cubicBezTo>
                      <a:pt x="123" y="116"/>
                      <a:pt x="123" y="116"/>
                      <a:pt x="123" y="116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20" y="122"/>
                      <a:pt x="119" y="122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2" y="119"/>
                      <a:pt x="112" y="118"/>
                      <a:pt x="112" y="117"/>
                    </a:cubicBezTo>
                    <a:cubicBezTo>
                      <a:pt x="114" y="113"/>
                      <a:pt x="114" y="113"/>
                      <a:pt x="114" y="113"/>
                    </a:cubicBezTo>
                    <a:cubicBezTo>
                      <a:pt x="113" y="112"/>
                      <a:pt x="111" y="110"/>
                      <a:pt x="110" y="108"/>
                    </a:cubicBezTo>
                    <a:cubicBezTo>
                      <a:pt x="110" y="109"/>
                      <a:pt x="110" y="109"/>
                      <a:pt x="110" y="109"/>
                    </a:cubicBezTo>
                    <a:cubicBezTo>
                      <a:pt x="105" y="109"/>
                      <a:pt x="105" y="109"/>
                      <a:pt x="105" y="109"/>
                    </a:cubicBezTo>
                    <a:cubicBezTo>
                      <a:pt x="104" y="109"/>
                      <a:pt x="104" y="109"/>
                      <a:pt x="104" y="108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03" y="101"/>
                      <a:pt x="103" y="100"/>
                      <a:pt x="104" y="100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97"/>
                      <a:pt x="110" y="95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8"/>
                      <a:pt x="108" y="88"/>
                    </a:cubicBezTo>
                    <a:cubicBezTo>
                      <a:pt x="113" y="84"/>
                      <a:pt x="113" y="84"/>
                      <a:pt x="113" y="84"/>
                    </a:cubicBezTo>
                    <a:cubicBezTo>
                      <a:pt x="114" y="83"/>
                      <a:pt x="115" y="83"/>
                      <a:pt x="115" y="84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7"/>
                      <a:pt x="120" y="87"/>
                      <a:pt x="121" y="87"/>
                    </a:cubicBezTo>
                    <a:cubicBezTo>
                      <a:pt x="122" y="87"/>
                      <a:pt x="123" y="87"/>
                      <a:pt x="124" y="87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26" y="81"/>
                      <a:pt x="127" y="81"/>
                      <a:pt x="128" y="81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34" y="84"/>
                      <a:pt x="135" y="85"/>
                      <a:pt x="134" y="86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4" y="91"/>
                      <a:pt x="135" y="93"/>
                      <a:pt x="136" y="94"/>
                    </a:cubicBezTo>
                    <a:cubicBezTo>
                      <a:pt x="136" y="94"/>
                      <a:pt x="136" y="94"/>
                      <a:pt x="136" y="94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42" y="94"/>
                      <a:pt x="143" y="94"/>
                      <a:pt x="143" y="95"/>
                    </a:cubicBezTo>
                    <a:cubicBezTo>
                      <a:pt x="144" y="101"/>
                      <a:pt x="144" y="101"/>
                      <a:pt x="144" y="101"/>
                    </a:cubicBezTo>
                    <a:cubicBezTo>
                      <a:pt x="144" y="102"/>
                      <a:pt x="143" y="103"/>
                      <a:pt x="142" y="1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4">
                <a:extLst>
                  <a:ext uri="{FF2B5EF4-FFF2-40B4-BE49-F238E27FC236}">
                    <a16:creationId xmlns:a16="http://schemas.microsoft.com/office/drawing/2014/main" id="{DC28E324-30C0-4674-B43C-762EDF221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786" y="799617"/>
                <a:ext cx="40048" cy="41429"/>
              </a:xfrm>
              <a:custGeom>
                <a:avLst/>
                <a:gdLst>
                  <a:gd name="T0" fmla="*/ 0 w 15"/>
                  <a:gd name="T1" fmla="*/ 8 h 15"/>
                  <a:gd name="T2" fmla="*/ 6 w 15"/>
                  <a:gd name="T3" fmla="*/ 1 h 15"/>
                  <a:gd name="T4" fmla="*/ 14 w 15"/>
                  <a:gd name="T5" fmla="*/ 7 h 15"/>
                  <a:gd name="T6" fmla="*/ 8 w 15"/>
                  <a:gd name="T7" fmla="*/ 14 h 15"/>
                  <a:gd name="T8" fmla="*/ 0 w 15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0" y="8"/>
                    </a:moveTo>
                    <a:cubicBezTo>
                      <a:pt x="0" y="5"/>
                      <a:pt x="3" y="1"/>
                      <a:pt x="6" y="1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5" y="10"/>
                      <a:pt x="12" y="14"/>
                      <a:pt x="8" y="14"/>
                    </a:cubicBezTo>
                    <a:cubicBezTo>
                      <a:pt x="4" y="15"/>
                      <a:pt x="1" y="1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5">
                <a:extLst>
                  <a:ext uri="{FF2B5EF4-FFF2-40B4-BE49-F238E27FC236}">
                    <a16:creationId xmlns:a16="http://schemas.microsoft.com/office/drawing/2014/main" id="{236D2D3A-AB5F-45E3-9D41-274ADD864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7497" y="626995"/>
                <a:ext cx="151908" cy="150527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8 h 55"/>
                  <a:gd name="T4" fmla="*/ 27 w 55"/>
                  <a:gd name="T5" fmla="*/ 55 h 55"/>
                  <a:gd name="T6" fmla="*/ 55 w 55"/>
                  <a:gd name="T7" fmla="*/ 28 h 55"/>
                  <a:gd name="T8" fmla="*/ 27 w 55"/>
                  <a:gd name="T9" fmla="*/ 0 h 55"/>
                  <a:gd name="T10" fmla="*/ 27 w 55"/>
                  <a:gd name="T11" fmla="*/ 40 h 55"/>
                  <a:gd name="T12" fmla="*/ 15 w 55"/>
                  <a:gd name="T13" fmla="*/ 28 h 55"/>
                  <a:gd name="T14" fmla="*/ 27 w 55"/>
                  <a:gd name="T15" fmla="*/ 15 h 55"/>
                  <a:gd name="T16" fmla="*/ 40 w 55"/>
                  <a:gd name="T17" fmla="*/ 28 h 55"/>
                  <a:gd name="T18" fmla="*/ 27 w 55"/>
                  <a:gd name="T19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40"/>
                    </a:moveTo>
                    <a:cubicBezTo>
                      <a:pt x="20" y="40"/>
                      <a:pt x="15" y="35"/>
                      <a:pt x="15" y="28"/>
                    </a:cubicBezTo>
                    <a:cubicBezTo>
                      <a:pt x="15" y="21"/>
                      <a:pt x="20" y="15"/>
                      <a:pt x="27" y="15"/>
                    </a:cubicBezTo>
                    <a:cubicBezTo>
                      <a:pt x="34" y="15"/>
                      <a:pt x="40" y="21"/>
                      <a:pt x="40" y="28"/>
                    </a:cubicBezTo>
                    <a:cubicBezTo>
                      <a:pt x="40" y="35"/>
                      <a:pt x="34" y="40"/>
                      <a:pt x="27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886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CA826C-169C-471A-83B8-D9C437A4875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下列选项中，可哈希的数据类型包括（    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499161-F0FE-42A4-A5A1-5843E965861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D87917-A894-4CFF-8611-1051C46D9C7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集合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57F739-5C8F-4614-A080-E64F0E6166E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列表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6033C0-2C06-4AD8-97D1-EA44B1B4149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字符串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2D677F-7EB5-4296-AE3E-8D21B89A366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A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C1A7B0-4B8F-46DE-A996-A37350179F2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B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3205C3-7996-46CA-8B8C-AC64E642202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876C67-34F5-437A-A489-03F1BD936E5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D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A496372-5FEC-4ED8-85AF-69419622819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14AD05-B646-421F-A3F8-0D495F8CAD7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6259D494-3C03-4ADE-A785-5DD4BD722CB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3C3E19AA-3E47-4DEC-8A49-EA83C8387AC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58CBCA0B-1E42-4A62-B5D1-B3C46DC277C1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847A555-D9BF-4388-A806-3C0013F890E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F22C920-F885-4D6B-AE38-76FB627765B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20868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1680708" y="2572663"/>
            <a:ext cx="9204004" cy="1338429"/>
            <a:chOff x="3043159" y="2690735"/>
            <a:chExt cx="9204004" cy="133842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3080871" y="2705725"/>
              <a:ext cx="916629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Dictionary</a:t>
              </a: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3043159" y="2690735"/>
              <a:ext cx="916629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Dictionary</a:t>
              </a: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数据类型</a:t>
              </a:r>
              <a:endParaRPr lang="zh-CN" altLang="en-US" sz="80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9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51157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3206847" y="2152052"/>
            <a:ext cx="51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661951" y="3468903"/>
            <a:ext cx="377865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Dictionary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（字典）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是另一种无序的对象集合。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65300" y="2675272"/>
            <a:ext cx="33147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CC2EAA38-B2AA-4E3C-9A54-D3ECD03BBC60}"/>
              </a:ext>
            </a:extLst>
          </p:cNvPr>
          <p:cNvSpPr/>
          <p:nvPr/>
        </p:nvSpPr>
        <p:spPr>
          <a:xfrm>
            <a:off x="8125698" y="2152052"/>
            <a:ext cx="558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A865F1C-DEF7-4587-9C14-F8915A1EA5CE}"/>
              </a:ext>
            </a:extLst>
          </p:cNvPr>
          <p:cNvSpPr/>
          <p:nvPr/>
        </p:nvSpPr>
        <p:spPr>
          <a:xfrm>
            <a:off x="6785873" y="3135146"/>
            <a:ext cx="4055042" cy="168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但与集合不同，字典是一种映射类型，每一个元素是一个键（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key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值（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value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）对。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B981245-C61A-4B02-A9D0-18D3C8A13777}"/>
              </a:ext>
            </a:extLst>
          </p:cNvPr>
          <p:cNvCxnSpPr>
            <a:cxnSpLocks/>
          </p:cNvCxnSpPr>
          <p:nvPr/>
        </p:nvCxnSpPr>
        <p:spPr>
          <a:xfrm>
            <a:off x="7009071" y="2675272"/>
            <a:ext cx="34557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B9855CF-00E3-4A1E-8F5E-48B8FE8363FF}"/>
              </a:ext>
            </a:extLst>
          </p:cNvPr>
          <p:cNvSpPr txBox="1"/>
          <p:nvPr/>
        </p:nvSpPr>
        <p:spPr>
          <a:xfrm>
            <a:off x="2200284" y="2074038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882C496-BFDE-4572-8959-585C03D56D62}"/>
              </a:ext>
            </a:extLst>
          </p:cNvPr>
          <p:cNvSpPr txBox="1"/>
          <p:nvPr/>
        </p:nvSpPr>
        <p:spPr>
          <a:xfrm>
            <a:off x="7187564" y="2031469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38" name="KSO_Shape">
            <a:extLst>
              <a:ext uri="{FF2B5EF4-FFF2-40B4-BE49-F238E27FC236}">
                <a16:creationId xmlns:a16="http://schemas.microsoft.com/office/drawing/2014/main" id="{A2F7A776-D49D-42A6-8341-15A6263491E6}"/>
              </a:ext>
            </a:extLst>
          </p:cNvPr>
          <p:cNvSpPr/>
          <p:nvPr/>
        </p:nvSpPr>
        <p:spPr>
          <a:xfrm>
            <a:off x="1435740" y="2031469"/>
            <a:ext cx="4060426" cy="3809493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KSO_Shape">
            <a:extLst>
              <a:ext uri="{FF2B5EF4-FFF2-40B4-BE49-F238E27FC236}">
                <a16:creationId xmlns:a16="http://schemas.microsoft.com/office/drawing/2014/main" id="{D649DA09-3F78-4E6A-B9D7-0FCA47F85AA0}"/>
              </a:ext>
            </a:extLst>
          </p:cNvPr>
          <p:cNvSpPr/>
          <p:nvPr/>
        </p:nvSpPr>
        <p:spPr>
          <a:xfrm>
            <a:off x="6688606" y="2031470"/>
            <a:ext cx="4060426" cy="3809492"/>
          </a:xfrm>
          <a:prstGeom prst="roundRect">
            <a:avLst>
              <a:gd name="adj" fmla="val 12748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79A0750-A61F-4572-805B-9B771222B35A}"/>
              </a:ext>
            </a:extLst>
          </p:cNvPr>
          <p:cNvGrpSpPr/>
          <p:nvPr/>
        </p:nvGrpSpPr>
        <p:grpSpPr>
          <a:xfrm>
            <a:off x="2055662" y="1762598"/>
            <a:ext cx="1082757" cy="1082757"/>
            <a:chOff x="2055662" y="1762598"/>
            <a:chExt cx="1082757" cy="1082757"/>
          </a:xfrm>
        </p:grpSpPr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ADC84460-C3E5-49FB-BF93-B0D54BC94F69}"/>
                </a:ext>
              </a:extLst>
            </p:cNvPr>
            <p:cNvSpPr/>
            <p:nvPr/>
          </p:nvSpPr>
          <p:spPr>
            <a:xfrm>
              <a:off x="2055662" y="1762598"/>
              <a:ext cx="1082757" cy="1082757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KSO_Shape">
              <a:extLst>
                <a:ext uri="{FF2B5EF4-FFF2-40B4-BE49-F238E27FC236}">
                  <a16:creationId xmlns:a16="http://schemas.microsoft.com/office/drawing/2014/main" id="{EF182D5B-4D39-48BA-A381-EDD1C0EDE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84" y="1980847"/>
              <a:ext cx="758352" cy="613001"/>
            </a:xfrm>
            <a:custGeom>
              <a:avLst/>
              <a:gdLst/>
              <a:ahLst/>
              <a:cxnLst/>
              <a:rect l="0" t="0" r="r" b="b"/>
              <a:pathLst>
                <a:path w="4741862" h="3833813">
                  <a:moveTo>
                    <a:pt x="247650" y="2000250"/>
                  </a:moveTo>
                  <a:lnTo>
                    <a:pt x="1016000" y="2000250"/>
                  </a:lnTo>
                  <a:lnTo>
                    <a:pt x="1030288" y="2003425"/>
                  </a:lnTo>
                  <a:lnTo>
                    <a:pt x="1041400" y="2012950"/>
                  </a:lnTo>
                  <a:lnTo>
                    <a:pt x="1050925" y="2020888"/>
                  </a:lnTo>
                  <a:lnTo>
                    <a:pt x="1054100" y="2036763"/>
                  </a:lnTo>
                  <a:lnTo>
                    <a:pt x="1050925" y="2051051"/>
                  </a:lnTo>
                  <a:lnTo>
                    <a:pt x="1041400" y="2063751"/>
                  </a:lnTo>
                  <a:lnTo>
                    <a:pt x="1030288" y="2071688"/>
                  </a:lnTo>
                  <a:lnTo>
                    <a:pt x="1016000" y="2074863"/>
                  </a:lnTo>
                  <a:lnTo>
                    <a:pt x="247650" y="2074863"/>
                  </a:lnTo>
                  <a:lnTo>
                    <a:pt x="233362" y="2071688"/>
                  </a:lnTo>
                  <a:lnTo>
                    <a:pt x="220662" y="2063751"/>
                  </a:lnTo>
                  <a:lnTo>
                    <a:pt x="212725" y="2051051"/>
                  </a:lnTo>
                  <a:lnTo>
                    <a:pt x="209550" y="2036763"/>
                  </a:lnTo>
                  <a:lnTo>
                    <a:pt x="212725" y="2020888"/>
                  </a:lnTo>
                  <a:lnTo>
                    <a:pt x="220662" y="2012950"/>
                  </a:lnTo>
                  <a:lnTo>
                    <a:pt x="233362" y="2003425"/>
                  </a:lnTo>
                  <a:lnTo>
                    <a:pt x="247650" y="2000250"/>
                  </a:lnTo>
                  <a:close/>
                  <a:moveTo>
                    <a:pt x="244475" y="1901825"/>
                  </a:moveTo>
                  <a:lnTo>
                    <a:pt x="1012825" y="1901825"/>
                  </a:lnTo>
                  <a:lnTo>
                    <a:pt x="1027112" y="1905000"/>
                  </a:lnTo>
                  <a:lnTo>
                    <a:pt x="1039812" y="1914525"/>
                  </a:lnTo>
                  <a:lnTo>
                    <a:pt x="1044575" y="1925638"/>
                  </a:lnTo>
                  <a:lnTo>
                    <a:pt x="1047750" y="1941513"/>
                  </a:lnTo>
                  <a:lnTo>
                    <a:pt x="1044575" y="1952626"/>
                  </a:lnTo>
                  <a:lnTo>
                    <a:pt x="1039812" y="1965326"/>
                  </a:lnTo>
                  <a:lnTo>
                    <a:pt x="1027112" y="1973263"/>
                  </a:lnTo>
                  <a:lnTo>
                    <a:pt x="1012825" y="1976438"/>
                  </a:lnTo>
                  <a:lnTo>
                    <a:pt x="244475" y="1976438"/>
                  </a:lnTo>
                  <a:lnTo>
                    <a:pt x="230188" y="1973263"/>
                  </a:lnTo>
                  <a:lnTo>
                    <a:pt x="217488" y="1965326"/>
                  </a:lnTo>
                  <a:lnTo>
                    <a:pt x="209550" y="1952626"/>
                  </a:lnTo>
                  <a:lnTo>
                    <a:pt x="206375" y="1941513"/>
                  </a:lnTo>
                  <a:lnTo>
                    <a:pt x="209550" y="1925638"/>
                  </a:lnTo>
                  <a:lnTo>
                    <a:pt x="217488" y="1914525"/>
                  </a:lnTo>
                  <a:lnTo>
                    <a:pt x="230188" y="1905000"/>
                  </a:lnTo>
                  <a:lnTo>
                    <a:pt x="244475" y="1901825"/>
                  </a:lnTo>
                  <a:close/>
                  <a:moveTo>
                    <a:pt x="277813" y="1803400"/>
                  </a:moveTo>
                  <a:lnTo>
                    <a:pt x="1047750" y="1803400"/>
                  </a:lnTo>
                  <a:lnTo>
                    <a:pt x="1060450" y="1806575"/>
                  </a:lnTo>
                  <a:lnTo>
                    <a:pt x="1071563" y="1816100"/>
                  </a:lnTo>
                  <a:lnTo>
                    <a:pt x="1081088" y="1827213"/>
                  </a:lnTo>
                  <a:lnTo>
                    <a:pt x="1084263" y="1843088"/>
                  </a:lnTo>
                  <a:lnTo>
                    <a:pt x="1081088" y="1857376"/>
                  </a:lnTo>
                  <a:lnTo>
                    <a:pt x="1071563" y="1868488"/>
                  </a:lnTo>
                  <a:lnTo>
                    <a:pt x="1060450" y="1874838"/>
                  </a:lnTo>
                  <a:lnTo>
                    <a:pt x="1047750" y="1878013"/>
                  </a:lnTo>
                  <a:lnTo>
                    <a:pt x="277813" y="1878013"/>
                  </a:lnTo>
                  <a:lnTo>
                    <a:pt x="263525" y="1874838"/>
                  </a:lnTo>
                  <a:lnTo>
                    <a:pt x="250825" y="1868488"/>
                  </a:lnTo>
                  <a:lnTo>
                    <a:pt x="244475" y="1857376"/>
                  </a:lnTo>
                  <a:lnTo>
                    <a:pt x="241300" y="1843088"/>
                  </a:lnTo>
                  <a:lnTo>
                    <a:pt x="244475" y="1827213"/>
                  </a:lnTo>
                  <a:lnTo>
                    <a:pt x="250825" y="1816100"/>
                  </a:lnTo>
                  <a:lnTo>
                    <a:pt x="263525" y="1806575"/>
                  </a:lnTo>
                  <a:lnTo>
                    <a:pt x="277813" y="1803400"/>
                  </a:lnTo>
                  <a:close/>
                  <a:moveTo>
                    <a:pt x="238125" y="1708150"/>
                  </a:moveTo>
                  <a:lnTo>
                    <a:pt x="1009650" y="1708150"/>
                  </a:lnTo>
                  <a:lnTo>
                    <a:pt x="1020762" y="1711325"/>
                  </a:lnTo>
                  <a:lnTo>
                    <a:pt x="1033462" y="1717675"/>
                  </a:lnTo>
                  <a:lnTo>
                    <a:pt x="1041400" y="1728788"/>
                  </a:lnTo>
                  <a:lnTo>
                    <a:pt x="1044575" y="1744663"/>
                  </a:lnTo>
                  <a:lnTo>
                    <a:pt x="1041400" y="1758951"/>
                  </a:lnTo>
                  <a:lnTo>
                    <a:pt x="1033462" y="1770063"/>
                  </a:lnTo>
                  <a:lnTo>
                    <a:pt x="1020762" y="1779588"/>
                  </a:lnTo>
                  <a:lnTo>
                    <a:pt x="1009650" y="1782763"/>
                  </a:lnTo>
                  <a:lnTo>
                    <a:pt x="238125" y="1782763"/>
                  </a:lnTo>
                  <a:lnTo>
                    <a:pt x="223838" y="1779588"/>
                  </a:lnTo>
                  <a:lnTo>
                    <a:pt x="212725" y="1770063"/>
                  </a:lnTo>
                  <a:lnTo>
                    <a:pt x="206375" y="1758951"/>
                  </a:lnTo>
                  <a:lnTo>
                    <a:pt x="203200" y="1744663"/>
                  </a:lnTo>
                  <a:lnTo>
                    <a:pt x="206375" y="1728788"/>
                  </a:lnTo>
                  <a:lnTo>
                    <a:pt x="212725" y="1717675"/>
                  </a:lnTo>
                  <a:lnTo>
                    <a:pt x="223838" y="1711325"/>
                  </a:lnTo>
                  <a:lnTo>
                    <a:pt x="238125" y="1708150"/>
                  </a:lnTo>
                  <a:close/>
                  <a:moveTo>
                    <a:pt x="301626" y="1609725"/>
                  </a:moveTo>
                  <a:lnTo>
                    <a:pt x="1068388" y="1609725"/>
                  </a:lnTo>
                  <a:lnTo>
                    <a:pt x="1084264" y="1612900"/>
                  </a:lnTo>
                  <a:lnTo>
                    <a:pt x="1095376" y="1620838"/>
                  </a:lnTo>
                  <a:lnTo>
                    <a:pt x="1104901" y="1633538"/>
                  </a:lnTo>
                  <a:lnTo>
                    <a:pt x="1108076" y="1644650"/>
                  </a:lnTo>
                  <a:lnTo>
                    <a:pt x="1104901" y="1660526"/>
                  </a:lnTo>
                  <a:lnTo>
                    <a:pt x="1095376" y="1671638"/>
                  </a:lnTo>
                  <a:lnTo>
                    <a:pt x="1084264" y="1681163"/>
                  </a:lnTo>
                  <a:lnTo>
                    <a:pt x="1068388" y="1684338"/>
                  </a:lnTo>
                  <a:lnTo>
                    <a:pt x="301626" y="1684338"/>
                  </a:lnTo>
                  <a:lnTo>
                    <a:pt x="287338" y="1681163"/>
                  </a:lnTo>
                  <a:lnTo>
                    <a:pt x="274638" y="1671638"/>
                  </a:lnTo>
                  <a:lnTo>
                    <a:pt x="268288" y="1660526"/>
                  </a:lnTo>
                  <a:lnTo>
                    <a:pt x="265113" y="1644650"/>
                  </a:lnTo>
                  <a:lnTo>
                    <a:pt x="268288" y="1633538"/>
                  </a:lnTo>
                  <a:lnTo>
                    <a:pt x="274638" y="1620838"/>
                  </a:lnTo>
                  <a:lnTo>
                    <a:pt x="287338" y="1612900"/>
                  </a:lnTo>
                  <a:lnTo>
                    <a:pt x="301626" y="1609725"/>
                  </a:lnTo>
                  <a:close/>
                  <a:moveTo>
                    <a:pt x="254001" y="1511300"/>
                  </a:moveTo>
                  <a:lnTo>
                    <a:pt x="1020764" y="1511300"/>
                  </a:lnTo>
                  <a:lnTo>
                    <a:pt x="1036638" y="1514475"/>
                  </a:lnTo>
                  <a:lnTo>
                    <a:pt x="1047751" y="1522413"/>
                  </a:lnTo>
                  <a:lnTo>
                    <a:pt x="1057276" y="1535113"/>
                  </a:lnTo>
                  <a:lnTo>
                    <a:pt x="1060451" y="1549401"/>
                  </a:lnTo>
                  <a:lnTo>
                    <a:pt x="1057276" y="1562101"/>
                  </a:lnTo>
                  <a:lnTo>
                    <a:pt x="1047751" y="1573213"/>
                  </a:lnTo>
                  <a:lnTo>
                    <a:pt x="1036638" y="1582738"/>
                  </a:lnTo>
                  <a:lnTo>
                    <a:pt x="1020764" y="1585913"/>
                  </a:lnTo>
                  <a:lnTo>
                    <a:pt x="254001" y="1585913"/>
                  </a:lnTo>
                  <a:lnTo>
                    <a:pt x="238126" y="1582738"/>
                  </a:lnTo>
                  <a:lnTo>
                    <a:pt x="227013" y="1573213"/>
                  </a:lnTo>
                  <a:lnTo>
                    <a:pt x="220663" y="1562101"/>
                  </a:lnTo>
                  <a:lnTo>
                    <a:pt x="217488" y="1549401"/>
                  </a:lnTo>
                  <a:lnTo>
                    <a:pt x="220663" y="1535113"/>
                  </a:lnTo>
                  <a:lnTo>
                    <a:pt x="227013" y="1522413"/>
                  </a:lnTo>
                  <a:lnTo>
                    <a:pt x="238126" y="1514475"/>
                  </a:lnTo>
                  <a:lnTo>
                    <a:pt x="254001" y="1511300"/>
                  </a:lnTo>
                  <a:close/>
                  <a:moveTo>
                    <a:pt x="274638" y="1412875"/>
                  </a:moveTo>
                  <a:lnTo>
                    <a:pt x="1041400" y="1412875"/>
                  </a:lnTo>
                  <a:lnTo>
                    <a:pt x="1057276" y="1416050"/>
                  </a:lnTo>
                  <a:lnTo>
                    <a:pt x="1068388" y="1423988"/>
                  </a:lnTo>
                  <a:lnTo>
                    <a:pt x="1077913" y="1436688"/>
                  </a:lnTo>
                  <a:lnTo>
                    <a:pt x="1081088" y="1450976"/>
                  </a:lnTo>
                  <a:lnTo>
                    <a:pt x="1077913" y="1466851"/>
                  </a:lnTo>
                  <a:lnTo>
                    <a:pt x="1068388" y="1477963"/>
                  </a:lnTo>
                  <a:lnTo>
                    <a:pt x="1057276" y="1484313"/>
                  </a:lnTo>
                  <a:lnTo>
                    <a:pt x="1041400" y="1487488"/>
                  </a:lnTo>
                  <a:lnTo>
                    <a:pt x="274638" y="1487488"/>
                  </a:lnTo>
                  <a:lnTo>
                    <a:pt x="260350" y="1484313"/>
                  </a:lnTo>
                  <a:lnTo>
                    <a:pt x="247650" y="1477963"/>
                  </a:lnTo>
                  <a:lnTo>
                    <a:pt x="238126" y="1466851"/>
                  </a:lnTo>
                  <a:lnTo>
                    <a:pt x="236538" y="1450976"/>
                  </a:lnTo>
                  <a:lnTo>
                    <a:pt x="238126" y="1436688"/>
                  </a:lnTo>
                  <a:lnTo>
                    <a:pt x="247650" y="1423988"/>
                  </a:lnTo>
                  <a:lnTo>
                    <a:pt x="260350" y="1416050"/>
                  </a:lnTo>
                  <a:lnTo>
                    <a:pt x="274638" y="1412875"/>
                  </a:lnTo>
                  <a:close/>
                  <a:moveTo>
                    <a:pt x="3359150" y="0"/>
                  </a:moveTo>
                  <a:lnTo>
                    <a:pt x="3403600" y="3175"/>
                  </a:lnTo>
                  <a:lnTo>
                    <a:pt x="3449638" y="6350"/>
                  </a:lnTo>
                  <a:lnTo>
                    <a:pt x="3494088" y="17462"/>
                  </a:lnTo>
                  <a:lnTo>
                    <a:pt x="3535362" y="30162"/>
                  </a:lnTo>
                  <a:lnTo>
                    <a:pt x="3579814" y="50800"/>
                  </a:lnTo>
                  <a:lnTo>
                    <a:pt x="3619500" y="71437"/>
                  </a:lnTo>
                  <a:lnTo>
                    <a:pt x="3654426" y="98425"/>
                  </a:lnTo>
                  <a:lnTo>
                    <a:pt x="3687762" y="128587"/>
                  </a:lnTo>
                  <a:lnTo>
                    <a:pt x="3717926" y="158750"/>
                  </a:lnTo>
                  <a:lnTo>
                    <a:pt x="3744914" y="193675"/>
                  </a:lnTo>
                  <a:lnTo>
                    <a:pt x="3768726" y="230187"/>
                  </a:lnTo>
                  <a:lnTo>
                    <a:pt x="3789362" y="268287"/>
                  </a:lnTo>
                  <a:lnTo>
                    <a:pt x="3803650" y="311150"/>
                  </a:lnTo>
                  <a:lnTo>
                    <a:pt x="3816350" y="352425"/>
                  </a:lnTo>
                  <a:lnTo>
                    <a:pt x="3822700" y="393700"/>
                  </a:lnTo>
                  <a:lnTo>
                    <a:pt x="3827462" y="439737"/>
                  </a:lnTo>
                  <a:lnTo>
                    <a:pt x="3825876" y="484187"/>
                  </a:lnTo>
                  <a:lnTo>
                    <a:pt x="3822700" y="528637"/>
                  </a:lnTo>
                  <a:lnTo>
                    <a:pt x="3813176" y="573087"/>
                  </a:lnTo>
                  <a:lnTo>
                    <a:pt x="3798888" y="615950"/>
                  </a:lnTo>
                  <a:lnTo>
                    <a:pt x="3776662" y="660400"/>
                  </a:lnTo>
                  <a:lnTo>
                    <a:pt x="3756026" y="698500"/>
                  </a:lnTo>
                  <a:lnTo>
                    <a:pt x="3729038" y="735012"/>
                  </a:lnTo>
                  <a:lnTo>
                    <a:pt x="3702050" y="768350"/>
                  </a:lnTo>
                  <a:lnTo>
                    <a:pt x="3670300" y="796925"/>
                  </a:lnTo>
                  <a:lnTo>
                    <a:pt x="3633788" y="823912"/>
                  </a:lnTo>
                  <a:lnTo>
                    <a:pt x="3598862" y="847724"/>
                  </a:lnTo>
                  <a:lnTo>
                    <a:pt x="3606800" y="844549"/>
                  </a:lnTo>
                  <a:lnTo>
                    <a:pt x="3633788" y="842962"/>
                  </a:lnTo>
                  <a:lnTo>
                    <a:pt x="3675062" y="839787"/>
                  </a:lnTo>
                  <a:lnTo>
                    <a:pt x="3721100" y="839787"/>
                  </a:lnTo>
                  <a:lnTo>
                    <a:pt x="3765550" y="842962"/>
                  </a:lnTo>
                  <a:lnTo>
                    <a:pt x="3810000" y="850899"/>
                  </a:lnTo>
                  <a:lnTo>
                    <a:pt x="3857626" y="863599"/>
                  </a:lnTo>
                  <a:lnTo>
                    <a:pt x="3902076" y="881062"/>
                  </a:lnTo>
                  <a:lnTo>
                    <a:pt x="3948112" y="904874"/>
                  </a:lnTo>
                  <a:lnTo>
                    <a:pt x="3989388" y="935037"/>
                  </a:lnTo>
                  <a:lnTo>
                    <a:pt x="4019550" y="958849"/>
                  </a:lnTo>
                  <a:lnTo>
                    <a:pt x="4046538" y="982662"/>
                  </a:lnTo>
                  <a:lnTo>
                    <a:pt x="4070350" y="1009649"/>
                  </a:lnTo>
                  <a:lnTo>
                    <a:pt x="4094162" y="1039812"/>
                  </a:lnTo>
                  <a:lnTo>
                    <a:pt x="4117976" y="1068387"/>
                  </a:lnTo>
                  <a:lnTo>
                    <a:pt x="4138612" y="1101724"/>
                  </a:lnTo>
                  <a:lnTo>
                    <a:pt x="4179888" y="1169987"/>
                  </a:lnTo>
                  <a:lnTo>
                    <a:pt x="4216400" y="1243012"/>
                  </a:lnTo>
                  <a:lnTo>
                    <a:pt x="4249738" y="1319212"/>
                  </a:lnTo>
                  <a:lnTo>
                    <a:pt x="4278312" y="1400174"/>
                  </a:lnTo>
                  <a:lnTo>
                    <a:pt x="4305300" y="1484312"/>
                  </a:lnTo>
                  <a:lnTo>
                    <a:pt x="4329112" y="1568450"/>
                  </a:lnTo>
                  <a:lnTo>
                    <a:pt x="4352926" y="1654175"/>
                  </a:lnTo>
                  <a:lnTo>
                    <a:pt x="4395788" y="1824038"/>
                  </a:lnTo>
                  <a:lnTo>
                    <a:pt x="4433888" y="1989138"/>
                  </a:lnTo>
                  <a:lnTo>
                    <a:pt x="4451910" y="2059780"/>
                  </a:lnTo>
                  <a:lnTo>
                    <a:pt x="4606926" y="935037"/>
                  </a:lnTo>
                  <a:lnTo>
                    <a:pt x="4610100" y="919162"/>
                  </a:lnTo>
                  <a:lnTo>
                    <a:pt x="4616450" y="908049"/>
                  </a:lnTo>
                  <a:lnTo>
                    <a:pt x="4625976" y="898524"/>
                  </a:lnTo>
                  <a:lnTo>
                    <a:pt x="4633914" y="890587"/>
                  </a:lnTo>
                  <a:lnTo>
                    <a:pt x="4646614" y="881062"/>
                  </a:lnTo>
                  <a:lnTo>
                    <a:pt x="4657726" y="877887"/>
                  </a:lnTo>
                  <a:lnTo>
                    <a:pt x="4670426" y="874712"/>
                  </a:lnTo>
                  <a:lnTo>
                    <a:pt x="4684714" y="874712"/>
                  </a:lnTo>
                  <a:lnTo>
                    <a:pt x="4697414" y="877887"/>
                  </a:lnTo>
                  <a:lnTo>
                    <a:pt x="4708526" y="884237"/>
                  </a:lnTo>
                  <a:lnTo>
                    <a:pt x="4721226" y="892174"/>
                  </a:lnTo>
                  <a:lnTo>
                    <a:pt x="4729162" y="901699"/>
                  </a:lnTo>
                  <a:lnTo>
                    <a:pt x="4735514" y="914399"/>
                  </a:lnTo>
                  <a:lnTo>
                    <a:pt x="4738688" y="925512"/>
                  </a:lnTo>
                  <a:lnTo>
                    <a:pt x="4741862" y="938212"/>
                  </a:lnTo>
                  <a:lnTo>
                    <a:pt x="4741862" y="952499"/>
                  </a:lnTo>
                  <a:lnTo>
                    <a:pt x="4538662" y="2415850"/>
                  </a:lnTo>
                  <a:lnTo>
                    <a:pt x="4538662" y="3765551"/>
                  </a:lnTo>
                  <a:lnTo>
                    <a:pt x="4535488" y="3779838"/>
                  </a:lnTo>
                  <a:lnTo>
                    <a:pt x="4532314" y="3792538"/>
                  </a:lnTo>
                  <a:lnTo>
                    <a:pt x="4527550" y="3803651"/>
                  </a:lnTo>
                  <a:lnTo>
                    <a:pt x="4518026" y="3813176"/>
                  </a:lnTo>
                  <a:lnTo>
                    <a:pt x="4508500" y="3821113"/>
                  </a:lnTo>
                  <a:lnTo>
                    <a:pt x="4497388" y="3827463"/>
                  </a:lnTo>
                  <a:lnTo>
                    <a:pt x="4484688" y="3833813"/>
                  </a:lnTo>
                  <a:lnTo>
                    <a:pt x="4470400" y="3833813"/>
                  </a:lnTo>
                  <a:lnTo>
                    <a:pt x="4454526" y="3833813"/>
                  </a:lnTo>
                  <a:lnTo>
                    <a:pt x="4443414" y="3827463"/>
                  </a:lnTo>
                  <a:lnTo>
                    <a:pt x="4430714" y="3821113"/>
                  </a:lnTo>
                  <a:lnTo>
                    <a:pt x="4422776" y="3813176"/>
                  </a:lnTo>
                  <a:lnTo>
                    <a:pt x="4413250" y="3803651"/>
                  </a:lnTo>
                  <a:lnTo>
                    <a:pt x="4406900" y="3792538"/>
                  </a:lnTo>
                  <a:lnTo>
                    <a:pt x="4403726" y="3779838"/>
                  </a:lnTo>
                  <a:lnTo>
                    <a:pt x="4402138" y="3765551"/>
                  </a:lnTo>
                  <a:lnTo>
                    <a:pt x="4402138" y="2505075"/>
                  </a:lnTo>
                  <a:lnTo>
                    <a:pt x="4398962" y="2493962"/>
                  </a:lnTo>
                  <a:lnTo>
                    <a:pt x="4395788" y="2478087"/>
                  </a:lnTo>
                  <a:lnTo>
                    <a:pt x="4395788" y="2474913"/>
                  </a:lnTo>
                  <a:lnTo>
                    <a:pt x="4386264" y="2493963"/>
                  </a:lnTo>
                  <a:lnTo>
                    <a:pt x="4378326" y="2511425"/>
                  </a:lnTo>
                  <a:lnTo>
                    <a:pt x="4365626" y="2528888"/>
                  </a:lnTo>
                  <a:lnTo>
                    <a:pt x="4351338" y="2544763"/>
                  </a:lnTo>
                  <a:lnTo>
                    <a:pt x="4335464" y="2559050"/>
                  </a:lnTo>
                  <a:lnTo>
                    <a:pt x="4321176" y="2570163"/>
                  </a:lnTo>
                  <a:lnTo>
                    <a:pt x="4302126" y="2579688"/>
                  </a:lnTo>
                  <a:lnTo>
                    <a:pt x="4284664" y="2589213"/>
                  </a:lnTo>
                  <a:lnTo>
                    <a:pt x="4264026" y="2597150"/>
                  </a:lnTo>
                  <a:lnTo>
                    <a:pt x="4243388" y="2603500"/>
                  </a:lnTo>
                  <a:lnTo>
                    <a:pt x="4222750" y="2606675"/>
                  </a:lnTo>
                  <a:lnTo>
                    <a:pt x="3565526" y="2677005"/>
                  </a:lnTo>
                  <a:lnTo>
                    <a:pt x="3565526" y="3765551"/>
                  </a:lnTo>
                  <a:lnTo>
                    <a:pt x="3565526" y="3779838"/>
                  </a:lnTo>
                  <a:lnTo>
                    <a:pt x="3559176" y="3792538"/>
                  </a:lnTo>
                  <a:lnTo>
                    <a:pt x="3552826" y="3803651"/>
                  </a:lnTo>
                  <a:lnTo>
                    <a:pt x="3548064" y="3813176"/>
                  </a:lnTo>
                  <a:lnTo>
                    <a:pt x="3535364" y="3821113"/>
                  </a:lnTo>
                  <a:lnTo>
                    <a:pt x="3524250" y="3827463"/>
                  </a:lnTo>
                  <a:lnTo>
                    <a:pt x="3511550" y="3833813"/>
                  </a:lnTo>
                  <a:lnTo>
                    <a:pt x="3500438" y="3833813"/>
                  </a:lnTo>
                  <a:lnTo>
                    <a:pt x="3484564" y="3833813"/>
                  </a:lnTo>
                  <a:lnTo>
                    <a:pt x="3473450" y="3827463"/>
                  </a:lnTo>
                  <a:lnTo>
                    <a:pt x="3460750" y="3821113"/>
                  </a:lnTo>
                  <a:lnTo>
                    <a:pt x="3451226" y="3813176"/>
                  </a:lnTo>
                  <a:lnTo>
                    <a:pt x="3443288" y="3803651"/>
                  </a:lnTo>
                  <a:lnTo>
                    <a:pt x="3436938" y="3792538"/>
                  </a:lnTo>
                  <a:lnTo>
                    <a:pt x="3430588" y="3779838"/>
                  </a:lnTo>
                  <a:lnTo>
                    <a:pt x="3430588" y="3765551"/>
                  </a:lnTo>
                  <a:lnTo>
                    <a:pt x="3430588" y="2920423"/>
                  </a:lnTo>
                  <a:lnTo>
                    <a:pt x="3355976" y="3582988"/>
                  </a:lnTo>
                  <a:lnTo>
                    <a:pt x="3349626" y="3603625"/>
                  </a:lnTo>
                  <a:lnTo>
                    <a:pt x="3348038" y="3624263"/>
                  </a:lnTo>
                  <a:lnTo>
                    <a:pt x="3338514" y="3643313"/>
                  </a:lnTo>
                  <a:lnTo>
                    <a:pt x="3328988" y="3663950"/>
                  </a:lnTo>
                  <a:lnTo>
                    <a:pt x="3317876" y="3678238"/>
                  </a:lnTo>
                  <a:lnTo>
                    <a:pt x="3305176" y="3695700"/>
                  </a:lnTo>
                  <a:lnTo>
                    <a:pt x="3290888" y="3711575"/>
                  </a:lnTo>
                  <a:lnTo>
                    <a:pt x="3275014" y="3722688"/>
                  </a:lnTo>
                  <a:lnTo>
                    <a:pt x="3260726" y="3735388"/>
                  </a:lnTo>
                  <a:lnTo>
                    <a:pt x="3243262" y="3746500"/>
                  </a:lnTo>
                  <a:lnTo>
                    <a:pt x="3222626" y="3756025"/>
                  </a:lnTo>
                  <a:lnTo>
                    <a:pt x="3203576" y="3762375"/>
                  </a:lnTo>
                  <a:lnTo>
                    <a:pt x="3182938" y="3768725"/>
                  </a:lnTo>
                  <a:lnTo>
                    <a:pt x="3162300" y="3771900"/>
                  </a:lnTo>
                  <a:lnTo>
                    <a:pt x="3141662" y="3771900"/>
                  </a:lnTo>
                  <a:lnTo>
                    <a:pt x="3121026" y="3771900"/>
                  </a:lnTo>
                  <a:lnTo>
                    <a:pt x="3097214" y="3765550"/>
                  </a:lnTo>
                  <a:lnTo>
                    <a:pt x="3078162" y="3759200"/>
                  </a:lnTo>
                  <a:lnTo>
                    <a:pt x="3057526" y="3752850"/>
                  </a:lnTo>
                  <a:lnTo>
                    <a:pt x="3040062" y="3744913"/>
                  </a:lnTo>
                  <a:lnTo>
                    <a:pt x="3022600" y="3732213"/>
                  </a:lnTo>
                  <a:lnTo>
                    <a:pt x="3003550" y="3721100"/>
                  </a:lnTo>
                  <a:lnTo>
                    <a:pt x="2989263" y="3705225"/>
                  </a:lnTo>
                  <a:lnTo>
                    <a:pt x="2976563" y="3690938"/>
                  </a:lnTo>
                  <a:lnTo>
                    <a:pt x="2965450" y="3671888"/>
                  </a:lnTo>
                  <a:lnTo>
                    <a:pt x="2952750" y="3657600"/>
                  </a:lnTo>
                  <a:lnTo>
                    <a:pt x="2947988" y="3636963"/>
                  </a:lnTo>
                  <a:lnTo>
                    <a:pt x="2938463" y="3619500"/>
                  </a:lnTo>
                  <a:lnTo>
                    <a:pt x="2935288" y="3597275"/>
                  </a:lnTo>
                  <a:lnTo>
                    <a:pt x="2932113" y="3576638"/>
                  </a:lnTo>
                  <a:lnTo>
                    <a:pt x="2928938" y="3556000"/>
                  </a:lnTo>
                  <a:lnTo>
                    <a:pt x="2932113" y="3532188"/>
                  </a:lnTo>
                  <a:lnTo>
                    <a:pt x="3051176" y="2478087"/>
                  </a:lnTo>
                  <a:lnTo>
                    <a:pt x="3054350" y="2457450"/>
                  </a:lnTo>
                  <a:lnTo>
                    <a:pt x="3060700" y="2436812"/>
                  </a:lnTo>
                  <a:lnTo>
                    <a:pt x="3070226" y="2416175"/>
                  </a:lnTo>
                  <a:lnTo>
                    <a:pt x="3078162" y="2397125"/>
                  </a:lnTo>
                  <a:lnTo>
                    <a:pt x="3087688" y="2379662"/>
                  </a:lnTo>
                  <a:lnTo>
                    <a:pt x="3101976" y="2365375"/>
                  </a:lnTo>
                  <a:lnTo>
                    <a:pt x="3114676" y="2349500"/>
                  </a:lnTo>
                  <a:lnTo>
                    <a:pt x="3128962" y="2335212"/>
                  </a:lnTo>
                  <a:lnTo>
                    <a:pt x="3148014" y="2322512"/>
                  </a:lnTo>
                  <a:lnTo>
                    <a:pt x="3165476" y="2314575"/>
                  </a:lnTo>
                  <a:lnTo>
                    <a:pt x="3182938" y="2305050"/>
                  </a:lnTo>
                  <a:lnTo>
                    <a:pt x="3203576" y="2298700"/>
                  </a:lnTo>
                  <a:lnTo>
                    <a:pt x="3222626" y="2293937"/>
                  </a:lnTo>
                  <a:lnTo>
                    <a:pt x="3243262" y="2290762"/>
                  </a:lnTo>
                  <a:lnTo>
                    <a:pt x="3260726" y="2290762"/>
                  </a:lnTo>
                  <a:lnTo>
                    <a:pt x="3273426" y="2284412"/>
                  </a:lnTo>
                  <a:lnTo>
                    <a:pt x="3294064" y="2281237"/>
                  </a:lnTo>
                  <a:lnTo>
                    <a:pt x="3314700" y="2274887"/>
                  </a:lnTo>
                  <a:lnTo>
                    <a:pt x="3690474" y="2234675"/>
                  </a:lnTo>
                  <a:lnTo>
                    <a:pt x="3667126" y="2144713"/>
                  </a:lnTo>
                  <a:lnTo>
                    <a:pt x="3609976" y="1931988"/>
                  </a:lnTo>
                  <a:lnTo>
                    <a:pt x="3582988" y="1827213"/>
                  </a:lnTo>
                  <a:lnTo>
                    <a:pt x="3549650" y="1722437"/>
                  </a:lnTo>
                  <a:lnTo>
                    <a:pt x="3514726" y="1620837"/>
                  </a:lnTo>
                  <a:lnTo>
                    <a:pt x="3475038" y="1525587"/>
                  </a:lnTo>
                  <a:lnTo>
                    <a:pt x="3459802" y="1481266"/>
                  </a:lnTo>
                  <a:lnTo>
                    <a:pt x="3457576" y="1484313"/>
                  </a:lnTo>
                  <a:lnTo>
                    <a:pt x="3406776" y="1570038"/>
                  </a:lnTo>
                  <a:lnTo>
                    <a:pt x="3359150" y="1660525"/>
                  </a:lnTo>
                  <a:lnTo>
                    <a:pt x="3341750" y="1690108"/>
                  </a:lnTo>
                  <a:lnTo>
                    <a:pt x="3341688" y="1690688"/>
                  </a:lnTo>
                  <a:lnTo>
                    <a:pt x="3328988" y="1717675"/>
                  </a:lnTo>
                  <a:lnTo>
                    <a:pt x="3317876" y="1744663"/>
                  </a:lnTo>
                  <a:lnTo>
                    <a:pt x="3297238" y="1765300"/>
                  </a:lnTo>
                  <a:lnTo>
                    <a:pt x="3275014" y="1782763"/>
                  </a:lnTo>
                  <a:lnTo>
                    <a:pt x="3249614" y="1797050"/>
                  </a:lnTo>
                  <a:lnTo>
                    <a:pt x="3219450" y="1806575"/>
                  </a:lnTo>
                  <a:lnTo>
                    <a:pt x="2603954" y="1993900"/>
                  </a:lnTo>
                  <a:lnTo>
                    <a:pt x="2606676" y="1993900"/>
                  </a:lnTo>
                  <a:lnTo>
                    <a:pt x="2619376" y="1993900"/>
                  </a:lnTo>
                  <a:lnTo>
                    <a:pt x="2633663" y="2000250"/>
                  </a:lnTo>
                  <a:lnTo>
                    <a:pt x="2646363" y="2006600"/>
                  </a:lnTo>
                  <a:lnTo>
                    <a:pt x="2654300" y="2016125"/>
                  </a:lnTo>
                  <a:lnTo>
                    <a:pt x="2663826" y="2024063"/>
                  </a:lnTo>
                  <a:lnTo>
                    <a:pt x="2670176" y="2036763"/>
                  </a:lnTo>
                  <a:lnTo>
                    <a:pt x="2671763" y="2047875"/>
                  </a:lnTo>
                  <a:lnTo>
                    <a:pt x="2674938" y="2063751"/>
                  </a:lnTo>
                  <a:lnTo>
                    <a:pt x="2671763" y="2074863"/>
                  </a:lnTo>
                  <a:lnTo>
                    <a:pt x="2670176" y="2087563"/>
                  </a:lnTo>
                  <a:lnTo>
                    <a:pt x="2663826" y="2098676"/>
                  </a:lnTo>
                  <a:lnTo>
                    <a:pt x="2654300" y="2111375"/>
                  </a:lnTo>
                  <a:lnTo>
                    <a:pt x="3027362" y="2111375"/>
                  </a:lnTo>
                  <a:lnTo>
                    <a:pt x="3040062" y="2111375"/>
                  </a:lnTo>
                  <a:lnTo>
                    <a:pt x="3054350" y="2114550"/>
                  </a:lnTo>
                  <a:lnTo>
                    <a:pt x="3063876" y="2119313"/>
                  </a:lnTo>
                  <a:lnTo>
                    <a:pt x="3074988" y="2128838"/>
                  </a:lnTo>
                  <a:lnTo>
                    <a:pt x="3084514" y="2141538"/>
                  </a:lnTo>
                  <a:lnTo>
                    <a:pt x="3090862" y="2149475"/>
                  </a:lnTo>
                  <a:lnTo>
                    <a:pt x="3094038" y="2165350"/>
                  </a:lnTo>
                  <a:lnTo>
                    <a:pt x="3094038" y="2176463"/>
                  </a:lnTo>
                  <a:lnTo>
                    <a:pt x="3094038" y="2192338"/>
                  </a:lnTo>
                  <a:lnTo>
                    <a:pt x="3090862" y="2203450"/>
                  </a:lnTo>
                  <a:lnTo>
                    <a:pt x="3084514" y="2216150"/>
                  </a:lnTo>
                  <a:lnTo>
                    <a:pt x="3074988" y="2224088"/>
                  </a:lnTo>
                  <a:lnTo>
                    <a:pt x="3063876" y="2233613"/>
                  </a:lnTo>
                  <a:lnTo>
                    <a:pt x="3054350" y="2239963"/>
                  </a:lnTo>
                  <a:lnTo>
                    <a:pt x="3040062" y="2243138"/>
                  </a:lnTo>
                  <a:lnTo>
                    <a:pt x="3027362" y="2244725"/>
                  </a:lnTo>
                  <a:lnTo>
                    <a:pt x="2857501" y="2244725"/>
                  </a:lnTo>
                  <a:lnTo>
                    <a:pt x="2857501" y="3765551"/>
                  </a:lnTo>
                  <a:lnTo>
                    <a:pt x="2857501" y="3779838"/>
                  </a:lnTo>
                  <a:lnTo>
                    <a:pt x="2851151" y="3792538"/>
                  </a:lnTo>
                  <a:lnTo>
                    <a:pt x="2846388" y="3803651"/>
                  </a:lnTo>
                  <a:lnTo>
                    <a:pt x="2836863" y="3813176"/>
                  </a:lnTo>
                  <a:lnTo>
                    <a:pt x="2827338" y="3821113"/>
                  </a:lnTo>
                  <a:lnTo>
                    <a:pt x="2816226" y="3827463"/>
                  </a:lnTo>
                  <a:lnTo>
                    <a:pt x="2803526" y="3833813"/>
                  </a:lnTo>
                  <a:lnTo>
                    <a:pt x="2789238" y="3833813"/>
                  </a:lnTo>
                  <a:lnTo>
                    <a:pt x="2776538" y="3833813"/>
                  </a:lnTo>
                  <a:lnTo>
                    <a:pt x="2765426" y="3827463"/>
                  </a:lnTo>
                  <a:lnTo>
                    <a:pt x="2752726" y="3821113"/>
                  </a:lnTo>
                  <a:lnTo>
                    <a:pt x="2741613" y="3813176"/>
                  </a:lnTo>
                  <a:lnTo>
                    <a:pt x="2735263" y="3803651"/>
                  </a:lnTo>
                  <a:lnTo>
                    <a:pt x="2728913" y="3792538"/>
                  </a:lnTo>
                  <a:lnTo>
                    <a:pt x="2722563" y="3779838"/>
                  </a:lnTo>
                  <a:lnTo>
                    <a:pt x="2722563" y="3765551"/>
                  </a:lnTo>
                  <a:lnTo>
                    <a:pt x="2722563" y="2244725"/>
                  </a:lnTo>
                  <a:lnTo>
                    <a:pt x="274638" y="2244725"/>
                  </a:lnTo>
                  <a:lnTo>
                    <a:pt x="274638" y="3765551"/>
                  </a:lnTo>
                  <a:lnTo>
                    <a:pt x="271463" y="3779838"/>
                  </a:lnTo>
                  <a:lnTo>
                    <a:pt x="268288" y="3792538"/>
                  </a:lnTo>
                  <a:lnTo>
                    <a:pt x="263526" y="3803651"/>
                  </a:lnTo>
                  <a:lnTo>
                    <a:pt x="254000" y="3813176"/>
                  </a:lnTo>
                  <a:lnTo>
                    <a:pt x="244476" y="3821113"/>
                  </a:lnTo>
                  <a:lnTo>
                    <a:pt x="233363" y="3827463"/>
                  </a:lnTo>
                  <a:lnTo>
                    <a:pt x="217488" y="3833813"/>
                  </a:lnTo>
                  <a:lnTo>
                    <a:pt x="206376" y="3833813"/>
                  </a:lnTo>
                  <a:lnTo>
                    <a:pt x="190500" y="3833813"/>
                  </a:lnTo>
                  <a:lnTo>
                    <a:pt x="179388" y="3827463"/>
                  </a:lnTo>
                  <a:lnTo>
                    <a:pt x="166688" y="3821113"/>
                  </a:lnTo>
                  <a:lnTo>
                    <a:pt x="158750" y="3813176"/>
                  </a:lnTo>
                  <a:lnTo>
                    <a:pt x="149226" y="3803651"/>
                  </a:lnTo>
                  <a:lnTo>
                    <a:pt x="142876" y="3792538"/>
                  </a:lnTo>
                  <a:lnTo>
                    <a:pt x="139700" y="3779838"/>
                  </a:lnTo>
                  <a:lnTo>
                    <a:pt x="138113" y="3765551"/>
                  </a:lnTo>
                  <a:lnTo>
                    <a:pt x="138113" y="2244725"/>
                  </a:lnTo>
                  <a:lnTo>
                    <a:pt x="68263" y="2244725"/>
                  </a:lnTo>
                  <a:lnTo>
                    <a:pt x="53975" y="2243138"/>
                  </a:lnTo>
                  <a:lnTo>
                    <a:pt x="41275" y="2239963"/>
                  </a:lnTo>
                  <a:lnTo>
                    <a:pt x="30163" y="2233613"/>
                  </a:lnTo>
                  <a:lnTo>
                    <a:pt x="20638" y="2224088"/>
                  </a:lnTo>
                  <a:lnTo>
                    <a:pt x="12700" y="2216150"/>
                  </a:lnTo>
                  <a:lnTo>
                    <a:pt x="6350" y="2203450"/>
                  </a:lnTo>
                  <a:lnTo>
                    <a:pt x="0" y="2192338"/>
                  </a:lnTo>
                  <a:lnTo>
                    <a:pt x="0" y="2176463"/>
                  </a:lnTo>
                  <a:lnTo>
                    <a:pt x="0" y="2165350"/>
                  </a:lnTo>
                  <a:lnTo>
                    <a:pt x="6350" y="2149475"/>
                  </a:lnTo>
                  <a:lnTo>
                    <a:pt x="12700" y="2141538"/>
                  </a:lnTo>
                  <a:lnTo>
                    <a:pt x="20638" y="2128838"/>
                  </a:lnTo>
                  <a:lnTo>
                    <a:pt x="30163" y="2119313"/>
                  </a:lnTo>
                  <a:lnTo>
                    <a:pt x="41275" y="2114550"/>
                  </a:lnTo>
                  <a:lnTo>
                    <a:pt x="53975" y="2111375"/>
                  </a:lnTo>
                  <a:lnTo>
                    <a:pt x="68263" y="2111375"/>
                  </a:lnTo>
                  <a:lnTo>
                    <a:pt x="1738313" y="2111375"/>
                  </a:lnTo>
                  <a:lnTo>
                    <a:pt x="1731963" y="2098676"/>
                  </a:lnTo>
                  <a:lnTo>
                    <a:pt x="1722438" y="2087563"/>
                  </a:lnTo>
                  <a:lnTo>
                    <a:pt x="1719263" y="2074863"/>
                  </a:lnTo>
                  <a:lnTo>
                    <a:pt x="1719263" y="2063751"/>
                  </a:lnTo>
                  <a:lnTo>
                    <a:pt x="1719263" y="2062529"/>
                  </a:lnTo>
                  <a:lnTo>
                    <a:pt x="1690688" y="2057400"/>
                  </a:lnTo>
                  <a:lnTo>
                    <a:pt x="1677988" y="2051050"/>
                  </a:lnTo>
                  <a:lnTo>
                    <a:pt x="1666875" y="2039937"/>
                  </a:lnTo>
                  <a:lnTo>
                    <a:pt x="1639888" y="2009775"/>
                  </a:lnTo>
                  <a:lnTo>
                    <a:pt x="1617662" y="1970087"/>
                  </a:lnTo>
                  <a:lnTo>
                    <a:pt x="1597025" y="1928812"/>
                  </a:lnTo>
                  <a:lnTo>
                    <a:pt x="1565275" y="1854200"/>
                  </a:lnTo>
                  <a:lnTo>
                    <a:pt x="1552575" y="1820862"/>
                  </a:lnTo>
                  <a:lnTo>
                    <a:pt x="1484312" y="1576387"/>
                  </a:lnTo>
                  <a:lnTo>
                    <a:pt x="1444625" y="1443037"/>
                  </a:lnTo>
                  <a:lnTo>
                    <a:pt x="1412875" y="1311274"/>
                  </a:lnTo>
                  <a:lnTo>
                    <a:pt x="1385888" y="1192212"/>
                  </a:lnTo>
                  <a:lnTo>
                    <a:pt x="1373188" y="1138237"/>
                  </a:lnTo>
                  <a:lnTo>
                    <a:pt x="1366838" y="1090612"/>
                  </a:lnTo>
                  <a:lnTo>
                    <a:pt x="1365250" y="1047749"/>
                  </a:lnTo>
                  <a:lnTo>
                    <a:pt x="1365250" y="1015999"/>
                  </a:lnTo>
                  <a:lnTo>
                    <a:pt x="1370012" y="989012"/>
                  </a:lnTo>
                  <a:lnTo>
                    <a:pt x="1376362" y="979487"/>
                  </a:lnTo>
                  <a:lnTo>
                    <a:pt x="1379538" y="973137"/>
                  </a:lnTo>
                  <a:lnTo>
                    <a:pt x="1460500" y="935037"/>
                  </a:lnTo>
                  <a:lnTo>
                    <a:pt x="1738957" y="2015573"/>
                  </a:lnTo>
                  <a:lnTo>
                    <a:pt x="1749426" y="2006600"/>
                  </a:lnTo>
                  <a:lnTo>
                    <a:pt x="1758950" y="2000250"/>
                  </a:lnTo>
                  <a:lnTo>
                    <a:pt x="1773238" y="1993900"/>
                  </a:lnTo>
                  <a:lnTo>
                    <a:pt x="1785938" y="1993900"/>
                  </a:lnTo>
                  <a:lnTo>
                    <a:pt x="2264305" y="1993900"/>
                  </a:lnTo>
                  <a:lnTo>
                    <a:pt x="2257426" y="1985963"/>
                  </a:lnTo>
                  <a:lnTo>
                    <a:pt x="2244726" y="1958975"/>
                  </a:lnTo>
                  <a:lnTo>
                    <a:pt x="2236788" y="1928813"/>
                  </a:lnTo>
                  <a:lnTo>
                    <a:pt x="2233613" y="1898650"/>
                  </a:lnTo>
                  <a:lnTo>
                    <a:pt x="2236788" y="1868488"/>
                  </a:lnTo>
                  <a:lnTo>
                    <a:pt x="2244726" y="1839913"/>
                  </a:lnTo>
                  <a:lnTo>
                    <a:pt x="2260600" y="1812925"/>
                  </a:lnTo>
                  <a:lnTo>
                    <a:pt x="2278063" y="1792288"/>
                  </a:lnTo>
                  <a:lnTo>
                    <a:pt x="2301876" y="1773238"/>
                  </a:lnTo>
                  <a:lnTo>
                    <a:pt x="2328863" y="1758950"/>
                  </a:lnTo>
                  <a:lnTo>
                    <a:pt x="2359026" y="1749425"/>
                  </a:lnTo>
                  <a:lnTo>
                    <a:pt x="3084708" y="1528565"/>
                  </a:lnTo>
                  <a:lnTo>
                    <a:pt x="3311526" y="1152524"/>
                  </a:lnTo>
                  <a:lnTo>
                    <a:pt x="3349626" y="1084262"/>
                  </a:lnTo>
                  <a:lnTo>
                    <a:pt x="3368676" y="1050924"/>
                  </a:lnTo>
                  <a:lnTo>
                    <a:pt x="3389314" y="1017587"/>
                  </a:lnTo>
                  <a:lnTo>
                    <a:pt x="3413126" y="989012"/>
                  </a:lnTo>
                  <a:lnTo>
                    <a:pt x="3436938" y="958849"/>
                  </a:lnTo>
                  <a:lnTo>
                    <a:pt x="3467100" y="935037"/>
                  </a:lnTo>
                  <a:lnTo>
                    <a:pt x="3467392" y="934856"/>
                  </a:lnTo>
                  <a:lnTo>
                    <a:pt x="3475038" y="925512"/>
                  </a:lnTo>
                  <a:lnTo>
                    <a:pt x="3490912" y="911224"/>
                  </a:lnTo>
                  <a:lnTo>
                    <a:pt x="3505200" y="895349"/>
                  </a:lnTo>
                  <a:lnTo>
                    <a:pt x="3522244" y="882567"/>
                  </a:lnTo>
                  <a:lnTo>
                    <a:pt x="3517900" y="884237"/>
                  </a:lnTo>
                  <a:lnTo>
                    <a:pt x="3475038" y="895350"/>
                  </a:lnTo>
                  <a:lnTo>
                    <a:pt x="3433762" y="901700"/>
                  </a:lnTo>
                  <a:lnTo>
                    <a:pt x="3389314" y="908050"/>
                  </a:lnTo>
                  <a:lnTo>
                    <a:pt x="3344862" y="904875"/>
                  </a:lnTo>
                  <a:lnTo>
                    <a:pt x="3302000" y="901700"/>
                  </a:lnTo>
                  <a:lnTo>
                    <a:pt x="3257550" y="890587"/>
                  </a:lnTo>
                  <a:lnTo>
                    <a:pt x="3213100" y="877887"/>
                  </a:lnTo>
                  <a:lnTo>
                    <a:pt x="3171826" y="857250"/>
                  </a:lnTo>
                  <a:lnTo>
                    <a:pt x="3128962" y="836612"/>
                  </a:lnTo>
                  <a:lnTo>
                    <a:pt x="3094038" y="809625"/>
                  </a:lnTo>
                  <a:lnTo>
                    <a:pt x="3060700" y="779462"/>
                  </a:lnTo>
                  <a:lnTo>
                    <a:pt x="3030538" y="749300"/>
                  </a:lnTo>
                  <a:lnTo>
                    <a:pt x="3003550" y="714375"/>
                  </a:lnTo>
                  <a:lnTo>
                    <a:pt x="2979738" y="677862"/>
                  </a:lnTo>
                  <a:lnTo>
                    <a:pt x="2962276" y="639762"/>
                  </a:lnTo>
                  <a:lnTo>
                    <a:pt x="2944813" y="596900"/>
                  </a:lnTo>
                  <a:lnTo>
                    <a:pt x="2932113" y="555625"/>
                  </a:lnTo>
                  <a:lnTo>
                    <a:pt x="2925763" y="514350"/>
                  </a:lnTo>
                  <a:lnTo>
                    <a:pt x="2922588" y="468312"/>
                  </a:lnTo>
                  <a:lnTo>
                    <a:pt x="2922588" y="427037"/>
                  </a:lnTo>
                  <a:lnTo>
                    <a:pt x="2925763" y="382587"/>
                  </a:lnTo>
                  <a:lnTo>
                    <a:pt x="2938463" y="338137"/>
                  </a:lnTo>
                  <a:lnTo>
                    <a:pt x="2952750" y="292100"/>
                  </a:lnTo>
                  <a:lnTo>
                    <a:pt x="2971800" y="250825"/>
                  </a:lnTo>
                  <a:lnTo>
                    <a:pt x="2992438" y="212725"/>
                  </a:lnTo>
                  <a:lnTo>
                    <a:pt x="3019426" y="173037"/>
                  </a:lnTo>
                  <a:lnTo>
                    <a:pt x="3048000" y="141287"/>
                  </a:lnTo>
                  <a:lnTo>
                    <a:pt x="3078162" y="111125"/>
                  </a:lnTo>
                  <a:lnTo>
                    <a:pt x="3114676" y="84137"/>
                  </a:lnTo>
                  <a:lnTo>
                    <a:pt x="3149600" y="60325"/>
                  </a:lnTo>
                  <a:lnTo>
                    <a:pt x="3189288" y="41275"/>
                  </a:lnTo>
                  <a:lnTo>
                    <a:pt x="3230562" y="23812"/>
                  </a:lnTo>
                  <a:lnTo>
                    <a:pt x="3273426" y="12700"/>
                  </a:lnTo>
                  <a:lnTo>
                    <a:pt x="3314700" y="6350"/>
                  </a:lnTo>
                  <a:lnTo>
                    <a:pt x="33591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46FD51-F2EB-4914-90A1-21FB38E94C31}"/>
              </a:ext>
            </a:extLst>
          </p:cNvPr>
          <p:cNvGrpSpPr/>
          <p:nvPr/>
        </p:nvGrpSpPr>
        <p:grpSpPr>
          <a:xfrm>
            <a:off x="7042941" y="1720029"/>
            <a:ext cx="1082757" cy="1082757"/>
            <a:chOff x="7042941" y="1720029"/>
            <a:chExt cx="1082757" cy="1082757"/>
          </a:xfrm>
        </p:grpSpPr>
        <p:sp>
          <p:nvSpPr>
            <p:cNvPr id="36" name="KSO_Shape">
              <a:extLst>
                <a:ext uri="{FF2B5EF4-FFF2-40B4-BE49-F238E27FC236}">
                  <a16:creationId xmlns:a16="http://schemas.microsoft.com/office/drawing/2014/main" id="{3ABF31DB-B938-4D9C-9146-07E2E6C62956}"/>
                </a:ext>
              </a:extLst>
            </p:cNvPr>
            <p:cNvSpPr/>
            <p:nvPr/>
          </p:nvSpPr>
          <p:spPr>
            <a:xfrm>
              <a:off x="7042941" y="1720029"/>
              <a:ext cx="1082757" cy="1082757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A97AF8ED-07ED-4A30-82AC-A63DF2E5B3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1944" y="1972505"/>
              <a:ext cx="664752" cy="577802"/>
            </a:xfrm>
            <a:custGeom>
              <a:avLst/>
              <a:gdLst>
                <a:gd name="T0" fmla="*/ 76 w 235"/>
                <a:gd name="T1" fmla="*/ 204 h 204"/>
                <a:gd name="T2" fmla="*/ 158 w 235"/>
                <a:gd name="T3" fmla="*/ 204 h 204"/>
                <a:gd name="T4" fmla="*/ 158 w 235"/>
                <a:gd name="T5" fmla="*/ 184 h 204"/>
                <a:gd name="T6" fmla="*/ 76 w 235"/>
                <a:gd name="T7" fmla="*/ 184 h 204"/>
                <a:gd name="T8" fmla="*/ 76 w 235"/>
                <a:gd name="T9" fmla="*/ 204 h 204"/>
                <a:gd name="T10" fmla="*/ 0 w 235"/>
                <a:gd name="T11" fmla="*/ 0 h 204"/>
                <a:gd name="T12" fmla="*/ 0 w 235"/>
                <a:gd name="T13" fmla="*/ 176 h 204"/>
                <a:gd name="T14" fmla="*/ 235 w 235"/>
                <a:gd name="T15" fmla="*/ 176 h 204"/>
                <a:gd name="T16" fmla="*/ 235 w 235"/>
                <a:gd name="T17" fmla="*/ 0 h 204"/>
                <a:gd name="T18" fmla="*/ 0 w 235"/>
                <a:gd name="T19" fmla="*/ 0 h 204"/>
                <a:gd name="T20" fmla="*/ 203 w 235"/>
                <a:gd name="T21" fmla="*/ 166 h 204"/>
                <a:gd name="T22" fmla="*/ 195 w 235"/>
                <a:gd name="T23" fmla="*/ 158 h 204"/>
                <a:gd name="T24" fmla="*/ 203 w 235"/>
                <a:gd name="T25" fmla="*/ 151 h 204"/>
                <a:gd name="T26" fmla="*/ 211 w 235"/>
                <a:gd name="T27" fmla="*/ 158 h 204"/>
                <a:gd name="T28" fmla="*/ 203 w 235"/>
                <a:gd name="T29" fmla="*/ 166 h 204"/>
                <a:gd name="T30" fmla="*/ 216 w 235"/>
                <a:gd name="T31" fmla="*/ 139 h 204"/>
                <a:gd name="T32" fmla="*/ 19 w 235"/>
                <a:gd name="T33" fmla="*/ 139 h 204"/>
                <a:gd name="T34" fmla="*/ 19 w 235"/>
                <a:gd name="T35" fmla="*/ 14 h 204"/>
                <a:gd name="T36" fmla="*/ 216 w 235"/>
                <a:gd name="T37" fmla="*/ 14 h 204"/>
                <a:gd name="T38" fmla="*/ 216 w 235"/>
                <a:gd name="T39" fmla="*/ 139 h 204"/>
                <a:gd name="T40" fmla="*/ 127 w 235"/>
                <a:gd name="T41" fmla="*/ 111 h 204"/>
                <a:gd name="T42" fmla="*/ 95 w 235"/>
                <a:gd name="T43" fmla="*/ 79 h 204"/>
                <a:gd name="T44" fmla="*/ 127 w 235"/>
                <a:gd name="T45" fmla="*/ 48 h 204"/>
                <a:gd name="T46" fmla="*/ 64 w 235"/>
                <a:gd name="T47" fmla="*/ 48 h 204"/>
                <a:gd name="T48" fmla="*/ 64 w 235"/>
                <a:gd name="T49" fmla="*/ 111 h 204"/>
                <a:gd name="T50" fmla="*/ 127 w 235"/>
                <a:gd name="T51" fmla="*/ 111 h 204"/>
                <a:gd name="T52" fmla="*/ 90 w 235"/>
                <a:gd name="T53" fmla="*/ 48 h 204"/>
                <a:gd name="T54" fmla="*/ 96 w 235"/>
                <a:gd name="T55" fmla="*/ 54 h 204"/>
                <a:gd name="T56" fmla="*/ 90 w 235"/>
                <a:gd name="T57" fmla="*/ 60 h 204"/>
                <a:gd name="T58" fmla="*/ 84 w 235"/>
                <a:gd name="T59" fmla="*/ 54 h 204"/>
                <a:gd name="T60" fmla="*/ 90 w 235"/>
                <a:gd name="T61" fmla="*/ 48 h 204"/>
                <a:gd name="T62" fmla="*/ 135 w 235"/>
                <a:gd name="T63" fmla="*/ 88 h 204"/>
                <a:gd name="T64" fmla="*/ 143 w 235"/>
                <a:gd name="T65" fmla="*/ 79 h 204"/>
                <a:gd name="T66" fmla="*/ 135 w 235"/>
                <a:gd name="T67" fmla="*/ 71 h 204"/>
                <a:gd name="T68" fmla="*/ 126 w 235"/>
                <a:gd name="T69" fmla="*/ 79 h 204"/>
                <a:gd name="T70" fmla="*/ 135 w 235"/>
                <a:gd name="T71" fmla="*/ 88 h 204"/>
                <a:gd name="T72" fmla="*/ 173 w 235"/>
                <a:gd name="T73" fmla="*/ 88 h 204"/>
                <a:gd name="T74" fmla="*/ 181 w 235"/>
                <a:gd name="T75" fmla="*/ 79 h 204"/>
                <a:gd name="T76" fmla="*/ 173 w 235"/>
                <a:gd name="T77" fmla="*/ 71 h 204"/>
                <a:gd name="T78" fmla="*/ 164 w 235"/>
                <a:gd name="T79" fmla="*/ 79 h 204"/>
                <a:gd name="T80" fmla="*/ 173 w 235"/>
                <a:gd name="T81" fmla="*/ 8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204">
                  <a:moveTo>
                    <a:pt x="76" y="204"/>
                  </a:moveTo>
                  <a:cubicBezTo>
                    <a:pt x="158" y="204"/>
                    <a:pt x="158" y="204"/>
                    <a:pt x="158" y="204"/>
                  </a:cubicBezTo>
                  <a:cubicBezTo>
                    <a:pt x="158" y="184"/>
                    <a:pt x="158" y="184"/>
                    <a:pt x="158" y="184"/>
                  </a:cubicBezTo>
                  <a:cubicBezTo>
                    <a:pt x="76" y="184"/>
                    <a:pt x="76" y="184"/>
                    <a:pt x="76" y="184"/>
                  </a:cubicBezTo>
                  <a:lnTo>
                    <a:pt x="76" y="204"/>
                  </a:lnTo>
                  <a:close/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5" y="0"/>
                    <a:pt x="235" y="0"/>
                    <a:pt x="235" y="0"/>
                  </a:cubicBezTo>
                  <a:lnTo>
                    <a:pt x="0" y="0"/>
                  </a:lnTo>
                  <a:close/>
                  <a:moveTo>
                    <a:pt x="203" y="166"/>
                  </a:moveTo>
                  <a:cubicBezTo>
                    <a:pt x="199" y="166"/>
                    <a:pt x="195" y="162"/>
                    <a:pt x="195" y="158"/>
                  </a:cubicBezTo>
                  <a:cubicBezTo>
                    <a:pt x="195" y="154"/>
                    <a:pt x="199" y="151"/>
                    <a:pt x="203" y="151"/>
                  </a:cubicBezTo>
                  <a:cubicBezTo>
                    <a:pt x="207" y="151"/>
                    <a:pt x="211" y="154"/>
                    <a:pt x="211" y="158"/>
                  </a:cubicBezTo>
                  <a:cubicBezTo>
                    <a:pt x="211" y="162"/>
                    <a:pt x="207" y="166"/>
                    <a:pt x="203" y="166"/>
                  </a:cubicBezTo>
                  <a:close/>
                  <a:moveTo>
                    <a:pt x="216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6" y="14"/>
                    <a:pt x="216" y="14"/>
                    <a:pt x="216" y="14"/>
                  </a:cubicBezTo>
                  <a:lnTo>
                    <a:pt x="216" y="139"/>
                  </a:lnTo>
                  <a:close/>
                  <a:moveTo>
                    <a:pt x="127" y="111"/>
                  </a:moveTo>
                  <a:cubicBezTo>
                    <a:pt x="95" y="79"/>
                    <a:pt x="95" y="79"/>
                    <a:pt x="95" y="7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09" y="31"/>
                    <a:pt x="81" y="31"/>
                    <a:pt x="64" y="48"/>
                  </a:cubicBezTo>
                  <a:cubicBezTo>
                    <a:pt x="46" y="65"/>
                    <a:pt x="46" y="93"/>
                    <a:pt x="64" y="111"/>
                  </a:cubicBezTo>
                  <a:cubicBezTo>
                    <a:pt x="81" y="128"/>
                    <a:pt x="109" y="128"/>
                    <a:pt x="127" y="111"/>
                  </a:cubicBezTo>
                  <a:close/>
                  <a:moveTo>
                    <a:pt x="90" y="48"/>
                  </a:moveTo>
                  <a:cubicBezTo>
                    <a:pt x="94" y="48"/>
                    <a:pt x="96" y="51"/>
                    <a:pt x="96" y="54"/>
                  </a:cubicBezTo>
                  <a:cubicBezTo>
                    <a:pt x="96" y="57"/>
                    <a:pt x="94" y="60"/>
                    <a:pt x="90" y="60"/>
                  </a:cubicBezTo>
                  <a:cubicBezTo>
                    <a:pt x="87" y="60"/>
                    <a:pt x="84" y="57"/>
                    <a:pt x="84" y="54"/>
                  </a:cubicBezTo>
                  <a:cubicBezTo>
                    <a:pt x="84" y="51"/>
                    <a:pt x="87" y="48"/>
                    <a:pt x="90" y="48"/>
                  </a:cubicBezTo>
                  <a:close/>
                  <a:moveTo>
                    <a:pt x="135" y="88"/>
                  </a:moveTo>
                  <a:cubicBezTo>
                    <a:pt x="140" y="88"/>
                    <a:pt x="143" y="84"/>
                    <a:pt x="143" y="79"/>
                  </a:cubicBezTo>
                  <a:cubicBezTo>
                    <a:pt x="143" y="75"/>
                    <a:pt x="140" y="71"/>
                    <a:pt x="135" y="71"/>
                  </a:cubicBezTo>
                  <a:cubicBezTo>
                    <a:pt x="130" y="71"/>
                    <a:pt x="126" y="75"/>
                    <a:pt x="126" y="79"/>
                  </a:cubicBezTo>
                  <a:cubicBezTo>
                    <a:pt x="126" y="84"/>
                    <a:pt x="130" y="88"/>
                    <a:pt x="135" y="88"/>
                  </a:cubicBezTo>
                  <a:close/>
                  <a:moveTo>
                    <a:pt x="173" y="88"/>
                  </a:moveTo>
                  <a:cubicBezTo>
                    <a:pt x="177" y="88"/>
                    <a:pt x="181" y="84"/>
                    <a:pt x="181" y="79"/>
                  </a:cubicBezTo>
                  <a:cubicBezTo>
                    <a:pt x="181" y="75"/>
                    <a:pt x="177" y="71"/>
                    <a:pt x="173" y="71"/>
                  </a:cubicBezTo>
                  <a:cubicBezTo>
                    <a:pt x="168" y="71"/>
                    <a:pt x="164" y="75"/>
                    <a:pt x="164" y="79"/>
                  </a:cubicBezTo>
                  <a:cubicBezTo>
                    <a:pt x="164" y="84"/>
                    <a:pt x="168" y="88"/>
                    <a:pt x="173" y="8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836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0" grpId="0"/>
      <p:bldP spid="51" grpId="0"/>
      <p:bldP spid="38" grpId="0" animBg="1"/>
      <p:bldP spid="3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47713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822756" y="111432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在一个字典对象中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863054" y="1666588"/>
            <a:ext cx="9289360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键必须是唯一的，即不同元素的键不能相同；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另外，键必须是可哈希数据，即键不能是列表、集合、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字典等类型；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值可以是任意类型。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268842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TextBox 107">
            <a:extLst>
              <a:ext uri="{FF2B5EF4-FFF2-40B4-BE49-F238E27FC236}">
                <a16:creationId xmlns:a16="http://schemas.microsoft.com/office/drawing/2014/main" id="{5C3EA55D-8601-4EA2-B52F-5BE99A441E6E}"/>
              </a:ext>
            </a:extLst>
          </p:cNvPr>
          <p:cNvSpPr txBox="1"/>
          <p:nvPr/>
        </p:nvSpPr>
        <p:spPr>
          <a:xfrm>
            <a:off x="1898581" y="5262983"/>
            <a:ext cx="9033550" cy="545884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对于不包含任何元素的字典，即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{}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，称为空字典。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BCEA30-415D-4E2D-A27F-266C3D1024B8}"/>
              </a:ext>
            </a:extLst>
          </p:cNvPr>
          <p:cNvGrpSpPr/>
          <p:nvPr/>
        </p:nvGrpSpPr>
        <p:grpSpPr>
          <a:xfrm>
            <a:off x="811552" y="4362439"/>
            <a:ext cx="877274" cy="877274"/>
            <a:chOff x="1184655" y="3843886"/>
            <a:chExt cx="877274" cy="877274"/>
          </a:xfrm>
        </p:grpSpPr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E2E35AEF-98C0-46D3-96C3-A248FB2E7CEC}"/>
                </a:ext>
              </a:extLst>
            </p:cNvPr>
            <p:cNvSpPr/>
            <p:nvPr/>
          </p:nvSpPr>
          <p:spPr>
            <a:xfrm>
              <a:off x="1184655" y="384388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KSO_Shape">
              <a:extLst>
                <a:ext uri="{FF2B5EF4-FFF2-40B4-BE49-F238E27FC236}">
                  <a16:creationId xmlns:a16="http://schemas.microsoft.com/office/drawing/2014/main" id="{919DB801-8521-4ADA-AF55-F91B647B5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011" y="3954003"/>
              <a:ext cx="646190" cy="648477"/>
            </a:xfrm>
            <a:custGeom>
              <a:avLst/>
              <a:gdLst>
                <a:gd name="T0" fmla="*/ 1471281 w 3950"/>
                <a:gd name="T1" fmla="*/ 1585004 h 3962"/>
                <a:gd name="T2" fmla="*/ 1291856 w 3950"/>
                <a:gd name="T3" fmla="*/ 1800397 h 3962"/>
                <a:gd name="T4" fmla="*/ 0 w 3950"/>
                <a:gd name="T5" fmla="*/ 1620903 h 3962"/>
                <a:gd name="T6" fmla="*/ 179425 w 3950"/>
                <a:gd name="T7" fmla="*/ 5453 h 3962"/>
                <a:gd name="T8" fmla="*/ 963441 w 3950"/>
                <a:gd name="T9" fmla="*/ 5453 h 3962"/>
                <a:gd name="T10" fmla="*/ 968438 w 3950"/>
                <a:gd name="T11" fmla="*/ 5453 h 3962"/>
                <a:gd name="T12" fmla="*/ 968892 w 3950"/>
                <a:gd name="T13" fmla="*/ 5907 h 3962"/>
                <a:gd name="T14" fmla="*/ 1471281 w 3950"/>
                <a:gd name="T15" fmla="*/ 543936 h 3962"/>
                <a:gd name="T16" fmla="*/ 1474006 w 3950"/>
                <a:gd name="T17" fmla="*/ 552570 h 3962"/>
                <a:gd name="T18" fmla="*/ 1471281 w 3950"/>
                <a:gd name="T19" fmla="*/ 974723 h 3962"/>
                <a:gd name="T20" fmla="*/ 1794245 w 3950"/>
                <a:gd name="T21" fmla="*/ 1154217 h 3962"/>
                <a:gd name="T22" fmla="*/ 1614821 w 3950"/>
                <a:gd name="T23" fmla="*/ 1585004 h 3962"/>
                <a:gd name="T24" fmla="*/ 968892 w 3950"/>
                <a:gd name="T25" fmla="*/ 364442 h 3962"/>
                <a:gd name="T26" fmla="*/ 1355450 w 3950"/>
                <a:gd name="T27" fmla="*/ 543936 h 3962"/>
                <a:gd name="T28" fmla="*/ 1399965 w 3950"/>
                <a:gd name="T29" fmla="*/ 615734 h 3962"/>
                <a:gd name="T30" fmla="*/ 897123 w 3950"/>
                <a:gd name="T31" fmla="*/ 436240 h 3962"/>
                <a:gd name="T32" fmla="*/ 251194 w 3950"/>
                <a:gd name="T33" fmla="*/ 77251 h 3962"/>
                <a:gd name="T34" fmla="*/ 71770 w 3950"/>
                <a:gd name="T35" fmla="*/ 1549105 h 3962"/>
                <a:gd name="T36" fmla="*/ 1220087 w 3950"/>
                <a:gd name="T37" fmla="*/ 1728599 h 3962"/>
                <a:gd name="T38" fmla="*/ 574158 w 3950"/>
                <a:gd name="T39" fmla="*/ 1585004 h 3962"/>
                <a:gd name="T40" fmla="*/ 394734 w 3950"/>
                <a:gd name="T41" fmla="*/ 1154217 h 3962"/>
                <a:gd name="T42" fmla="*/ 1399965 w 3950"/>
                <a:gd name="T43" fmla="*/ 974723 h 3962"/>
                <a:gd name="T44" fmla="*/ 1254609 w 3950"/>
                <a:gd name="T45" fmla="*/ 1147401 h 3962"/>
                <a:gd name="T46" fmla="*/ 1121517 w 3950"/>
                <a:gd name="T47" fmla="*/ 1246464 h 3962"/>
                <a:gd name="T48" fmla="*/ 987062 w 3950"/>
                <a:gd name="T49" fmla="*/ 1147401 h 3962"/>
                <a:gd name="T50" fmla="*/ 977523 w 3950"/>
                <a:gd name="T51" fmla="*/ 1455950 h 3962"/>
                <a:gd name="T52" fmla="*/ 1120608 w 3950"/>
                <a:gd name="T53" fmla="*/ 1349162 h 3962"/>
                <a:gd name="T54" fmla="*/ 1264148 w 3950"/>
                <a:gd name="T55" fmla="*/ 1455950 h 3962"/>
                <a:gd name="T56" fmla="*/ 1254609 w 3950"/>
                <a:gd name="T57" fmla="*/ 1147401 h 3962"/>
                <a:gd name="T58" fmla="*/ 957536 w 3950"/>
                <a:gd name="T59" fmla="*/ 1147401 h 3962"/>
                <a:gd name="T60" fmla="*/ 712701 w 3950"/>
                <a:gd name="T61" fmla="*/ 1199659 h 3962"/>
                <a:gd name="T62" fmla="*/ 804003 w 3950"/>
                <a:gd name="T63" fmla="*/ 1455950 h 3962"/>
                <a:gd name="T64" fmla="*/ 866688 w 3950"/>
                <a:gd name="T65" fmla="*/ 1199659 h 3962"/>
                <a:gd name="T66" fmla="*/ 1529424 w 3950"/>
                <a:gd name="T67" fmla="*/ 1147401 h 3962"/>
                <a:gd name="T68" fmla="*/ 1284589 w 3950"/>
                <a:gd name="T69" fmla="*/ 1199659 h 3962"/>
                <a:gd name="T70" fmla="*/ 1375891 w 3950"/>
                <a:gd name="T71" fmla="*/ 1455950 h 3962"/>
                <a:gd name="T72" fmla="*/ 1438121 w 3950"/>
                <a:gd name="T73" fmla="*/ 1199659 h 3962"/>
                <a:gd name="T74" fmla="*/ 1529424 w 3950"/>
                <a:gd name="T75" fmla="*/ 1147401 h 3962"/>
                <a:gd name="T76" fmla="*/ 753583 w 3950"/>
                <a:gd name="T77" fmla="*/ 651633 h 3962"/>
                <a:gd name="T78" fmla="*/ 179425 w 3950"/>
                <a:gd name="T79" fmla="*/ 723431 h 3962"/>
                <a:gd name="T80" fmla="*/ 179425 w 3950"/>
                <a:gd name="T81" fmla="*/ 364442 h 3962"/>
                <a:gd name="T82" fmla="*/ 753583 w 3950"/>
                <a:gd name="T83" fmla="*/ 436240 h 3962"/>
                <a:gd name="T84" fmla="*/ 179425 w 3950"/>
                <a:gd name="T85" fmla="*/ 364442 h 3962"/>
                <a:gd name="T86" fmla="*/ 753583 w 3950"/>
                <a:gd name="T87" fmla="*/ 220846 h 3962"/>
                <a:gd name="T88" fmla="*/ 179425 w 3950"/>
                <a:gd name="T89" fmla="*/ 292644 h 3962"/>
                <a:gd name="T90" fmla="*/ 538274 w 3950"/>
                <a:gd name="T91" fmla="*/ 579835 h 3962"/>
                <a:gd name="T92" fmla="*/ 179425 w 3950"/>
                <a:gd name="T93" fmla="*/ 508037 h 3962"/>
                <a:gd name="T94" fmla="*/ 538274 w 3950"/>
                <a:gd name="T95" fmla="*/ 579835 h 3962"/>
                <a:gd name="T96" fmla="*/ 179425 w 3950"/>
                <a:gd name="T97" fmla="*/ 867026 h 3962"/>
                <a:gd name="T98" fmla="*/ 394734 w 3950"/>
                <a:gd name="T99" fmla="*/ 795228 h 396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950" h="3962">
                  <a:moveTo>
                    <a:pt x="3555" y="3488"/>
                  </a:moveTo>
                  <a:cubicBezTo>
                    <a:pt x="3239" y="3488"/>
                    <a:pt x="3239" y="3488"/>
                    <a:pt x="3239" y="3488"/>
                  </a:cubicBezTo>
                  <a:cubicBezTo>
                    <a:pt x="3239" y="3567"/>
                    <a:pt x="3239" y="3567"/>
                    <a:pt x="3239" y="3567"/>
                  </a:cubicBezTo>
                  <a:cubicBezTo>
                    <a:pt x="3239" y="3785"/>
                    <a:pt x="3063" y="3962"/>
                    <a:pt x="2844" y="3962"/>
                  </a:cubicBezTo>
                  <a:cubicBezTo>
                    <a:pt x="395" y="3962"/>
                    <a:pt x="395" y="3962"/>
                    <a:pt x="395" y="3962"/>
                  </a:cubicBezTo>
                  <a:cubicBezTo>
                    <a:pt x="177" y="3962"/>
                    <a:pt x="0" y="3785"/>
                    <a:pt x="0" y="356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189"/>
                    <a:pt x="177" y="12"/>
                    <a:pt x="395" y="12"/>
                  </a:cubicBezTo>
                  <a:cubicBezTo>
                    <a:pt x="1975" y="12"/>
                    <a:pt x="1975" y="12"/>
                    <a:pt x="1975" y="12"/>
                  </a:cubicBezTo>
                  <a:cubicBezTo>
                    <a:pt x="2121" y="12"/>
                    <a:pt x="2121" y="12"/>
                    <a:pt x="2121" y="12"/>
                  </a:cubicBezTo>
                  <a:cubicBezTo>
                    <a:pt x="2121" y="0"/>
                    <a:pt x="2121" y="0"/>
                    <a:pt x="2121" y="0"/>
                  </a:cubicBezTo>
                  <a:cubicBezTo>
                    <a:pt x="2132" y="12"/>
                    <a:pt x="2132" y="12"/>
                    <a:pt x="2132" y="12"/>
                  </a:cubicBezTo>
                  <a:cubicBezTo>
                    <a:pt x="2133" y="12"/>
                    <a:pt x="2133" y="12"/>
                    <a:pt x="2133" y="12"/>
                  </a:cubicBezTo>
                  <a:cubicBezTo>
                    <a:pt x="2133" y="13"/>
                    <a:pt x="2133" y="13"/>
                    <a:pt x="2133" y="13"/>
                  </a:cubicBezTo>
                  <a:cubicBezTo>
                    <a:pt x="3227" y="1197"/>
                    <a:pt x="3227" y="1197"/>
                    <a:pt x="3227" y="1197"/>
                  </a:cubicBezTo>
                  <a:cubicBezTo>
                    <a:pt x="3239" y="1197"/>
                    <a:pt x="3239" y="1197"/>
                    <a:pt x="3239" y="1197"/>
                  </a:cubicBezTo>
                  <a:cubicBezTo>
                    <a:pt x="3239" y="1210"/>
                    <a:pt x="3239" y="1210"/>
                    <a:pt x="3239" y="1210"/>
                  </a:cubicBezTo>
                  <a:cubicBezTo>
                    <a:pt x="3245" y="1216"/>
                    <a:pt x="3245" y="1216"/>
                    <a:pt x="3245" y="1216"/>
                  </a:cubicBezTo>
                  <a:cubicBezTo>
                    <a:pt x="3239" y="1216"/>
                    <a:pt x="3239" y="1216"/>
                    <a:pt x="3239" y="1216"/>
                  </a:cubicBezTo>
                  <a:cubicBezTo>
                    <a:pt x="3239" y="2145"/>
                    <a:pt x="3239" y="2145"/>
                    <a:pt x="3239" y="2145"/>
                  </a:cubicBezTo>
                  <a:cubicBezTo>
                    <a:pt x="3555" y="2145"/>
                    <a:pt x="3555" y="2145"/>
                    <a:pt x="3555" y="2145"/>
                  </a:cubicBezTo>
                  <a:cubicBezTo>
                    <a:pt x="3774" y="2145"/>
                    <a:pt x="3950" y="2322"/>
                    <a:pt x="3950" y="2540"/>
                  </a:cubicBezTo>
                  <a:cubicBezTo>
                    <a:pt x="3950" y="3093"/>
                    <a:pt x="3950" y="3093"/>
                    <a:pt x="3950" y="3093"/>
                  </a:cubicBezTo>
                  <a:cubicBezTo>
                    <a:pt x="3950" y="3311"/>
                    <a:pt x="3774" y="3488"/>
                    <a:pt x="3555" y="3488"/>
                  </a:cubicBezTo>
                  <a:close/>
                  <a:moveTo>
                    <a:pt x="2133" y="296"/>
                  </a:moveTo>
                  <a:cubicBezTo>
                    <a:pt x="2133" y="802"/>
                    <a:pt x="2133" y="802"/>
                    <a:pt x="2133" y="802"/>
                  </a:cubicBezTo>
                  <a:cubicBezTo>
                    <a:pt x="2133" y="1020"/>
                    <a:pt x="2310" y="1197"/>
                    <a:pt x="2528" y="1197"/>
                  </a:cubicBezTo>
                  <a:cubicBezTo>
                    <a:pt x="2984" y="1197"/>
                    <a:pt x="2984" y="1197"/>
                    <a:pt x="2984" y="1197"/>
                  </a:cubicBezTo>
                  <a:lnTo>
                    <a:pt x="2133" y="296"/>
                  </a:lnTo>
                  <a:close/>
                  <a:moveTo>
                    <a:pt x="3082" y="1355"/>
                  </a:moveTo>
                  <a:cubicBezTo>
                    <a:pt x="2371" y="1355"/>
                    <a:pt x="2371" y="1355"/>
                    <a:pt x="2371" y="1355"/>
                  </a:cubicBezTo>
                  <a:cubicBezTo>
                    <a:pt x="2152" y="1355"/>
                    <a:pt x="1975" y="1178"/>
                    <a:pt x="1975" y="960"/>
                  </a:cubicBezTo>
                  <a:cubicBezTo>
                    <a:pt x="1975" y="170"/>
                    <a:pt x="1975" y="170"/>
                    <a:pt x="1975" y="170"/>
                  </a:cubicBezTo>
                  <a:cubicBezTo>
                    <a:pt x="553" y="170"/>
                    <a:pt x="553" y="170"/>
                    <a:pt x="553" y="170"/>
                  </a:cubicBezTo>
                  <a:cubicBezTo>
                    <a:pt x="335" y="170"/>
                    <a:pt x="158" y="347"/>
                    <a:pt x="158" y="565"/>
                  </a:cubicBezTo>
                  <a:cubicBezTo>
                    <a:pt x="158" y="3409"/>
                    <a:pt x="158" y="3409"/>
                    <a:pt x="158" y="3409"/>
                  </a:cubicBezTo>
                  <a:cubicBezTo>
                    <a:pt x="158" y="3627"/>
                    <a:pt x="335" y="3804"/>
                    <a:pt x="553" y="3804"/>
                  </a:cubicBezTo>
                  <a:cubicBezTo>
                    <a:pt x="2686" y="3804"/>
                    <a:pt x="2686" y="3804"/>
                    <a:pt x="2686" y="3804"/>
                  </a:cubicBezTo>
                  <a:cubicBezTo>
                    <a:pt x="2877" y="3804"/>
                    <a:pt x="3037" y="3668"/>
                    <a:pt x="3073" y="3488"/>
                  </a:cubicBezTo>
                  <a:cubicBezTo>
                    <a:pt x="1264" y="3488"/>
                    <a:pt x="1264" y="3488"/>
                    <a:pt x="1264" y="3488"/>
                  </a:cubicBezTo>
                  <a:cubicBezTo>
                    <a:pt x="1046" y="3488"/>
                    <a:pt x="869" y="3311"/>
                    <a:pt x="869" y="3093"/>
                  </a:cubicBezTo>
                  <a:cubicBezTo>
                    <a:pt x="869" y="2540"/>
                    <a:pt x="869" y="2540"/>
                    <a:pt x="869" y="2540"/>
                  </a:cubicBezTo>
                  <a:cubicBezTo>
                    <a:pt x="869" y="2322"/>
                    <a:pt x="1046" y="2145"/>
                    <a:pt x="1264" y="2145"/>
                  </a:cubicBezTo>
                  <a:cubicBezTo>
                    <a:pt x="3082" y="2145"/>
                    <a:pt x="3082" y="2145"/>
                    <a:pt x="3082" y="2145"/>
                  </a:cubicBezTo>
                  <a:lnTo>
                    <a:pt x="3082" y="1355"/>
                  </a:lnTo>
                  <a:close/>
                  <a:moveTo>
                    <a:pt x="2762" y="2525"/>
                  </a:moveTo>
                  <a:cubicBezTo>
                    <a:pt x="2603" y="2525"/>
                    <a:pt x="2603" y="2525"/>
                    <a:pt x="2603" y="2525"/>
                  </a:cubicBezTo>
                  <a:cubicBezTo>
                    <a:pt x="2469" y="2743"/>
                    <a:pt x="2469" y="2743"/>
                    <a:pt x="2469" y="2743"/>
                  </a:cubicBezTo>
                  <a:cubicBezTo>
                    <a:pt x="2333" y="2525"/>
                    <a:pt x="2333" y="2525"/>
                    <a:pt x="2333" y="2525"/>
                  </a:cubicBezTo>
                  <a:cubicBezTo>
                    <a:pt x="2173" y="2525"/>
                    <a:pt x="2173" y="2525"/>
                    <a:pt x="2173" y="2525"/>
                  </a:cubicBezTo>
                  <a:cubicBezTo>
                    <a:pt x="2383" y="2850"/>
                    <a:pt x="2383" y="2850"/>
                    <a:pt x="2383" y="2850"/>
                  </a:cubicBezTo>
                  <a:cubicBezTo>
                    <a:pt x="2152" y="3204"/>
                    <a:pt x="2152" y="3204"/>
                    <a:pt x="2152" y="3204"/>
                  </a:cubicBezTo>
                  <a:cubicBezTo>
                    <a:pt x="2316" y="3204"/>
                    <a:pt x="2316" y="3204"/>
                    <a:pt x="2316" y="3204"/>
                  </a:cubicBezTo>
                  <a:cubicBezTo>
                    <a:pt x="2467" y="2969"/>
                    <a:pt x="2467" y="2969"/>
                    <a:pt x="2467" y="2969"/>
                  </a:cubicBezTo>
                  <a:cubicBezTo>
                    <a:pt x="2617" y="3204"/>
                    <a:pt x="2617" y="3204"/>
                    <a:pt x="2617" y="3204"/>
                  </a:cubicBezTo>
                  <a:cubicBezTo>
                    <a:pt x="2783" y="3204"/>
                    <a:pt x="2783" y="3204"/>
                    <a:pt x="2783" y="3204"/>
                  </a:cubicBezTo>
                  <a:cubicBezTo>
                    <a:pt x="2551" y="2855"/>
                    <a:pt x="2551" y="2855"/>
                    <a:pt x="2551" y="2855"/>
                  </a:cubicBezTo>
                  <a:lnTo>
                    <a:pt x="2762" y="2525"/>
                  </a:lnTo>
                  <a:close/>
                  <a:moveTo>
                    <a:pt x="2108" y="2640"/>
                  </a:moveTo>
                  <a:cubicBezTo>
                    <a:pt x="2108" y="2525"/>
                    <a:pt x="2108" y="2525"/>
                    <a:pt x="2108" y="2525"/>
                  </a:cubicBezTo>
                  <a:cubicBezTo>
                    <a:pt x="1569" y="2525"/>
                    <a:pt x="1569" y="2525"/>
                    <a:pt x="1569" y="2525"/>
                  </a:cubicBezTo>
                  <a:cubicBezTo>
                    <a:pt x="1569" y="2640"/>
                    <a:pt x="1569" y="2640"/>
                    <a:pt x="1569" y="2640"/>
                  </a:cubicBezTo>
                  <a:cubicBezTo>
                    <a:pt x="1770" y="2640"/>
                    <a:pt x="1770" y="2640"/>
                    <a:pt x="1770" y="2640"/>
                  </a:cubicBezTo>
                  <a:cubicBezTo>
                    <a:pt x="1770" y="3204"/>
                    <a:pt x="1770" y="3204"/>
                    <a:pt x="1770" y="3204"/>
                  </a:cubicBezTo>
                  <a:cubicBezTo>
                    <a:pt x="1908" y="3204"/>
                    <a:pt x="1908" y="3204"/>
                    <a:pt x="1908" y="3204"/>
                  </a:cubicBezTo>
                  <a:cubicBezTo>
                    <a:pt x="1908" y="2640"/>
                    <a:pt x="1908" y="2640"/>
                    <a:pt x="1908" y="2640"/>
                  </a:cubicBezTo>
                  <a:lnTo>
                    <a:pt x="2108" y="2640"/>
                  </a:lnTo>
                  <a:close/>
                  <a:moveTo>
                    <a:pt x="3367" y="2525"/>
                  </a:moveTo>
                  <a:cubicBezTo>
                    <a:pt x="2828" y="2525"/>
                    <a:pt x="2828" y="2525"/>
                    <a:pt x="2828" y="2525"/>
                  </a:cubicBezTo>
                  <a:cubicBezTo>
                    <a:pt x="2828" y="2640"/>
                    <a:pt x="2828" y="2640"/>
                    <a:pt x="2828" y="2640"/>
                  </a:cubicBezTo>
                  <a:cubicBezTo>
                    <a:pt x="3029" y="2640"/>
                    <a:pt x="3029" y="2640"/>
                    <a:pt x="3029" y="2640"/>
                  </a:cubicBezTo>
                  <a:cubicBezTo>
                    <a:pt x="3029" y="3204"/>
                    <a:pt x="3029" y="3204"/>
                    <a:pt x="3029" y="3204"/>
                  </a:cubicBezTo>
                  <a:cubicBezTo>
                    <a:pt x="3166" y="3204"/>
                    <a:pt x="3166" y="3204"/>
                    <a:pt x="3166" y="3204"/>
                  </a:cubicBezTo>
                  <a:cubicBezTo>
                    <a:pt x="3166" y="2640"/>
                    <a:pt x="3166" y="2640"/>
                    <a:pt x="3166" y="2640"/>
                  </a:cubicBezTo>
                  <a:cubicBezTo>
                    <a:pt x="3367" y="2640"/>
                    <a:pt x="3367" y="2640"/>
                    <a:pt x="3367" y="2640"/>
                  </a:cubicBezTo>
                  <a:lnTo>
                    <a:pt x="3367" y="2525"/>
                  </a:lnTo>
                  <a:close/>
                  <a:moveTo>
                    <a:pt x="395" y="1434"/>
                  </a:moveTo>
                  <a:cubicBezTo>
                    <a:pt x="1659" y="1434"/>
                    <a:pt x="1659" y="1434"/>
                    <a:pt x="1659" y="1434"/>
                  </a:cubicBezTo>
                  <a:cubicBezTo>
                    <a:pt x="1659" y="1592"/>
                    <a:pt x="1659" y="1592"/>
                    <a:pt x="1659" y="1592"/>
                  </a:cubicBezTo>
                  <a:cubicBezTo>
                    <a:pt x="395" y="1592"/>
                    <a:pt x="395" y="1592"/>
                    <a:pt x="395" y="1592"/>
                  </a:cubicBezTo>
                  <a:lnTo>
                    <a:pt x="395" y="1434"/>
                  </a:lnTo>
                  <a:close/>
                  <a:moveTo>
                    <a:pt x="395" y="802"/>
                  </a:moveTo>
                  <a:cubicBezTo>
                    <a:pt x="1659" y="802"/>
                    <a:pt x="1659" y="802"/>
                    <a:pt x="1659" y="802"/>
                  </a:cubicBezTo>
                  <a:cubicBezTo>
                    <a:pt x="1659" y="960"/>
                    <a:pt x="1659" y="960"/>
                    <a:pt x="1659" y="960"/>
                  </a:cubicBezTo>
                  <a:cubicBezTo>
                    <a:pt x="395" y="960"/>
                    <a:pt x="395" y="960"/>
                    <a:pt x="395" y="960"/>
                  </a:cubicBezTo>
                  <a:lnTo>
                    <a:pt x="395" y="802"/>
                  </a:lnTo>
                  <a:close/>
                  <a:moveTo>
                    <a:pt x="395" y="486"/>
                  </a:moveTo>
                  <a:cubicBezTo>
                    <a:pt x="1659" y="486"/>
                    <a:pt x="1659" y="486"/>
                    <a:pt x="1659" y="486"/>
                  </a:cubicBezTo>
                  <a:cubicBezTo>
                    <a:pt x="1659" y="644"/>
                    <a:pt x="1659" y="644"/>
                    <a:pt x="1659" y="644"/>
                  </a:cubicBezTo>
                  <a:cubicBezTo>
                    <a:pt x="395" y="644"/>
                    <a:pt x="395" y="644"/>
                    <a:pt x="395" y="644"/>
                  </a:cubicBezTo>
                  <a:lnTo>
                    <a:pt x="395" y="486"/>
                  </a:lnTo>
                  <a:close/>
                  <a:moveTo>
                    <a:pt x="1185" y="1276"/>
                  </a:moveTo>
                  <a:cubicBezTo>
                    <a:pt x="395" y="1276"/>
                    <a:pt x="395" y="1276"/>
                    <a:pt x="395" y="1276"/>
                  </a:cubicBezTo>
                  <a:cubicBezTo>
                    <a:pt x="395" y="1118"/>
                    <a:pt x="395" y="1118"/>
                    <a:pt x="395" y="1118"/>
                  </a:cubicBezTo>
                  <a:cubicBezTo>
                    <a:pt x="1185" y="1118"/>
                    <a:pt x="1185" y="1118"/>
                    <a:pt x="1185" y="1118"/>
                  </a:cubicBezTo>
                  <a:lnTo>
                    <a:pt x="1185" y="1276"/>
                  </a:lnTo>
                  <a:close/>
                  <a:moveTo>
                    <a:pt x="869" y="1908"/>
                  </a:moveTo>
                  <a:cubicBezTo>
                    <a:pt x="395" y="1908"/>
                    <a:pt x="395" y="1908"/>
                    <a:pt x="395" y="1908"/>
                  </a:cubicBezTo>
                  <a:cubicBezTo>
                    <a:pt x="395" y="1750"/>
                    <a:pt x="395" y="1750"/>
                    <a:pt x="395" y="1750"/>
                  </a:cubicBezTo>
                  <a:cubicBezTo>
                    <a:pt x="869" y="1750"/>
                    <a:pt x="869" y="1750"/>
                    <a:pt x="869" y="1750"/>
                  </a:cubicBezTo>
                  <a:lnTo>
                    <a:pt x="869" y="19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KSO_Shape">
            <a:extLst>
              <a:ext uri="{FF2B5EF4-FFF2-40B4-BE49-F238E27FC236}">
                <a16:creationId xmlns:a16="http://schemas.microsoft.com/office/drawing/2014/main" id="{A583F9AA-DFE3-4C95-A8B2-585B10C6DE21}"/>
              </a:ext>
            </a:extLst>
          </p:cNvPr>
          <p:cNvSpPr/>
          <p:nvPr/>
        </p:nvSpPr>
        <p:spPr>
          <a:xfrm>
            <a:off x="1688825" y="4943361"/>
            <a:ext cx="9500557" cy="1295062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695912" y="1696577"/>
            <a:ext cx="9493471" cy="2284629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4B5916D-B59B-40B0-A0E5-576B4A9A143A}"/>
              </a:ext>
            </a:extLst>
          </p:cNvPr>
          <p:cNvCxnSpPr>
            <a:cxnSpLocks/>
          </p:cNvCxnSpPr>
          <p:nvPr/>
        </p:nvCxnSpPr>
        <p:spPr>
          <a:xfrm>
            <a:off x="1781207" y="4829530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63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39" grpId="0"/>
      <p:bldP spid="47" grpId="0" animBg="1"/>
      <p:bldP spid="4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477138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创建字典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2218161" y="2204958"/>
            <a:ext cx="9289360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既可以使用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{}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，也可以使用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如果要创建一个空字典，可以使用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{}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或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。例如：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	a={}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	b=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执行完毕后，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是两个不包含任何元素的空字典。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1710552"/>
            <a:ext cx="9493471" cy="3840622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5516D3-AED7-4222-9600-66299A79772C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A08AC8-97B1-4AD8-83EC-2B3AD5A75A0A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C7EDE132-3FC4-4E99-8396-1F7DC55DC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90">
                <a:extLst>
                  <a:ext uri="{FF2B5EF4-FFF2-40B4-BE49-F238E27FC236}">
                    <a16:creationId xmlns:a16="http://schemas.microsoft.com/office/drawing/2014/main" id="{702B496F-B90E-4E5D-94E4-F4D966A2B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91">
                <a:extLst>
                  <a:ext uri="{FF2B5EF4-FFF2-40B4-BE49-F238E27FC236}">
                    <a16:creationId xmlns:a16="http://schemas.microsoft.com/office/drawing/2014/main" id="{52E71517-79E9-427F-9C14-AF09C217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845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4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477138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创建字典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889491" y="1114329"/>
            <a:ext cx="6955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如果在创建字典的同时，需要给出字典中的元素，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则可以使用下面的方法：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863054" y="2664174"/>
            <a:ext cx="9289360" cy="3079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{k1:v1,k2,:v2,…,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kn:vn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} #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ki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vi(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i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=1,2,…,n)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分别是每一个元素的键和值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(**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kwarg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) #**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kwarg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是一个或多个赋值表达式，两个赋值表达式之间用逗号分隔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(z) #z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zip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函数返回的结果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(ls) #ls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是元组的列表，每个元组包含两个元素，分别对应键和值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(dictionary) #dictionary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是一个已有的字典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991603"/>
            <a:ext cx="706403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2301727"/>
            <a:ext cx="9493471" cy="3840622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F1F04C-1A94-4453-ADE9-9950E324D98C}"/>
              </a:ext>
            </a:extLst>
          </p:cNvPr>
          <p:cNvGrpSpPr/>
          <p:nvPr/>
        </p:nvGrpSpPr>
        <p:grpSpPr>
          <a:xfrm>
            <a:off x="828333" y="1114329"/>
            <a:ext cx="877273" cy="877274"/>
            <a:chOff x="828333" y="1114329"/>
            <a:chExt cx="877273" cy="877274"/>
          </a:xfrm>
        </p:grpSpPr>
        <p:sp>
          <p:nvSpPr>
            <p:cNvPr id="14" name="Oval 4061">
              <a:extLst>
                <a:ext uri="{FF2B5EF4-FFF2-40B4-BE49-F238E27FC236}">
                  <a16:creationId xmlns:a16="http://schemas.microsoft.com/office/drawing/2014/main" id="{1996E5A3-1209-497A-ABFA-0CF26EDD6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333" y="1114329"/>
              <a:ext cx="877273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35F40D7-292C-46CD-AF93-B00DBEC2699D}"/>
                </a:ext>
              </a:extLst>
            </p:cNvPr>
            <p:cNvGrpSpPr/>
            <p:nvPr/>
          </p:nvGrpSpPr>
          <p:grpSpPr>
            <a:xfrm>
              <a:off x="935767" y="1210079"/>
              <a:ext cx="631528" cy="731830"/>
              <a:chOff x="3750781" y="541374"/>
              <a:chExt cx="469532" cy="544105"/>
            </a:xfrm>
            <a:solidFill>
              <a:schemeClr val="bg1"/>
            </a:solidFill>
          </p:grpSpPr>
          <p:sp>
            <p:nvSpPr>
              <p:cNvPr id="44" name="Freeform 63">
                <a:extLst>
                  <a:ext uri="{FF2B5EF4-FFF2-40B4-BE49-F238E27FC236}">
                    <a16:creationId xmlns:a16="http://schemas.microsoft.com/office/drawing/2014/main" id="{80163EE8-EAA3-4578-AC79-E3AFC5EB32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0781" y="541374"/>
                <a:ext cx="469532" cy="544105"/>
              </a:xfrm>
              <a:custGeom>
                <a:avLst/>
                <a:gdLst>
                  <a:gd name="T0" fmla="*/ 22 w 171"/>
                  <a:gd name="T1" fmla="*/ 64 h 198"/>
                  <a:gd name="T2" fmla="*/ 8 w 171"/>
                  <a:gd name="T3" fmla="*/ 102 h 198"/>
                  <a:gd name="T4" fmla="*/ 16 w 171"/>
                  <a:gd name="T5" fmla="*/ 121 h 198"/>
                  <a:gd name="T6" fmla="*/ 10 w 171"/>
                  <a:gd name="T7" fmla="*/ 131 h 198"/>
                  <a:gd name="T8" fmla="*/ 17 w 171"/>
                  <a:gd name="T9" fmla="*/ 162 h 198"/>
                  <a:gd name="T10" fmla="*/ 83 w 171"/>
                  <a:gd name="T11" fmla="*/ 198 h 198"/>
                  <a:gd name="T12" fmla="*/ 123 w 171"/>
                  <a:gd name="T13" fmla="*/ 13 h 198"/>
                  <a:gd name="T14" fmla="*/ 91 w 171"/>
                  <a:gd name="T15" fmla="*/ 89 h 198"/>
                  <a:gd name="T16" fmla="*/ 84 w 171"/>
                  <a:gd name="T17" fmla="*/ 98 h 198"/>
                  <a:gd name="T18" fmla="*/ 74 w 171"/>
                  <a:gd name="T19" fmla="*/ 92 h 198"/>
                  <a:gd name="T20" fmla="*/ 63 w 171"/>
                  <a:gd name="T21" fmla="*/ 96 h 198"/>
                  <a:gd name="T22" fmla="*/ 58 w 171"/>
                  <a:gd name="T23" fmla="*/ 86 h 198"/>
                  <a:gd name="T24" fmla="*/ 46 w 171"/>
                  <a:gd name="T25" fmla="*/ 84 h 198"/>
                  <a:gd name="T26" fmla="*/ 47 w 171"/>
                  <a:gd name="T27" fmla="*/ 73 h 198"/>
                  <a:gd name="T28" fmla="*/ 37 w 171"/>
                  <a:gd name="T29" fmla="*/ 65 h 198"/>
                  <a:gd name="T30" fmla="*/ 44 w 171"/>
                  <a:gd name="T31" fmla="*/ 55 h 198"/>
                  <a:gd name="T32" fmla="*/ 40 w 171"/>
                  <a:gd name="T33" fmla="*/ 44 h 198"/>
                  <a:gd name="T34" fmla="*/ 50 w 171"/>
                  <a:gd name="T35" fmla="*/ 39 h 198"/>
                  <a:gd name="T36" fmla="*/ 52 w 171"/>
                  <a:gd name="T37" fmla="*/ 28 h 198"/>
                  <a:gd name="T38" fmla="*/ 64 w 171"/>
                  <a:gd name="T39" fmla="*/ 28 h 198"/>
                  <a:gd name="T40" fmla="*/ 71 w 171"/>
                  <a:gd name="T41" fmla="*/ 19 h 198"/>
                  <a:gd name="T42" fmla="*/ 81 w 171"/>
                  <a:gd name="T43" fmla="*/ 26 h 198"/>
                  <a:gd name="T44" fmla="*/ 91 w 171"/>
                  <a:gd name="T45" fmla="*/ 21 h 198"/>
                  <a:gd name="T46" fmla="*/ 97 w 171"/>
                  <a:gd name="T47" fmla="*/ 32 h 198"/>
                  <a:gd name="T48" fmla="*/ 108 w 171"/>
                  <a:gd name="T49" fmla="*/ 33 h 198"/>
                  <a:gd name="T50" fmla="*/ 108 w 171"/>
                  <a:gd name="T51" fmla="*/ 45 h 198"/>
                  <a:gd name="T52" fmla="*/ 117 w 171"/>
                  <a:gd name="T53" fmla="*/ 52 h 198"/>
                  <a:gd name="T54" fmla="*/ 111 w 171"/>
                  <a:gd name="T55" fmla="*/ 62 h 198"/>
                  <a:gd name="T56" fmla="*/ 115 w 171"/>
                  <a:gd name="T57" fmla="*/ 73 h 198"/>
                  <a:gd name="T58" fmla="*/ 104 w 171"/>
                  <a:gd name="T59" fmla="*/ 78 h 198"/>
                  <a:gd name="T60" fmla="*/ 103 w 171"/>
                  <a:gd name="T61" fmla="*/ 90 h 198"/>
                  <a:gd name="T62" fmla="*/ 138 w 171"/>
                  <a:gd name="T63" fmla="*/ 104 h 198"/>
                  <a:gd name="T64" fmla="*/ 139 w 171"/>
                  <a:gd name="T65" fmla="*/ 113 h 198"/>
                  <a:gd name="T66" fmla="*/ 131 w 171"/>
                  <a:gd name="T67" fmla="*/ 119 h 198"/>
                  <a:gd name="T68" fmla="*/ 123 w 171"/>
                  <a:gd name="T69" fmla="*/ 116 h 198"/>
                  <a:gd name="T70" fmla="*/ 119 w 171"/>
                  <a:gd name="T71" fmla="*/ 122 h 198"/>
                  <a:gd name="T72" fmla="*/ 114 w 171"/>
                  <a:gd name="T73" fmla="*/ 113 h 198"/>
                  <a:gd name="T74" fmla="*/ 105 w 171"/>
                  <a:gd name="T75" fmla="*/ 109 h 198"/>
                  <a:gd name="T76" fmla="*/ 104 w 171"/>
                  <a:gd name="T77" fmla="*/ 100 h 198"/>
                  <a:gd name="T78" fmla="*/ 111 w 171"/>
                  <a:gd name="T79" fmla="*/ 94 h 198"/>
                  <a:gd name="T80" fmla="*/ 113 w 171"/>
                  <a:gd name="T81" fmla="*/ 84 h 198"/>
                  <a:gd name="T82" fmla="*/ 121 w 171"/>
                  <a:gd name="T83" fmla="*/ 87 h 198"/>
                  <a:gd name="T84" fmla="*/ 126 w 171"/>
                  <a:gd name="T85" fmla="*/ 82 h 198"/>
                  <a:gd name="T86" fmla="*/ 134 w 171"/>
                  <a:gd name="T87" fmla="*/ 86 h 198"/>
                  <a:gd name="T88" fmla="*/ 136 w 171"/>
                  <a:gd name="T89" fmla="*/ 94 h 198"/>
                  <a:gd name="T90" fmla="*/ 144 w 171"/>
                  <a:gd name="T91" fmla="*/ 10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1" h="198">
                    <a:moveTo>
                      <a:pt x="123" y="13"/>
                    </a:moveTo>
                    <a:cubicBezTo>
                      <a:pt x="95" y="1"/>
                      <a:pt x="72" y="0"/>
                      <a:pt x="47" y="16"/>
                    </a:cubicBezTo>
                    <a:cubicBezTo>
                      <a:pt x="28" y="29"/>
                      <a:pt x="22" y="60"/>
                      <a:pt x="22" y="64"/>
                    </a:cubicBezTo>
                    <a:cubicBezTo>
                      <a:pt x="22" y="68"/>
                      <a:pt x="26" y="73"/>
                      <a:pt x="14" y="82"/>
                    </a:cubicBezTo>
                    <a:cubicBezTo>
                      <a:pt x="2" y="90"/>
                      <a:pt x="0" y="88"/>
                      <a:pt x="1" y="93"/>
                    </a:cubicBezTo>
                    <a:cubicBezTo>
                      <a:pt x="2" y="97"/>
                      <a:pt x="6" y="100"/>
                      <a:pt x="8" y="102"/>
                    </a:cubicBezTo>
                    <a:cubicBezTo>
                      <a:pt x="10" y="104"/>
                      <a:pt x="11" y="106"/>
                      <a:pt x="9" y="109"/>
                    </a:cubicBezTo>
                    <a:cubicBezTo>
                      <a:pt x="7" y="111"/>
                      <a:pt x="4" y="111"/>
                      <a:pt x="6" y="116"/>
                    </a:cubicBezTo>
                    <a:cubicBezTo>
                      <a:pt x="8" y="120"/>
                      <a:pt x="14" y="120"/>
                      <a:pt x="16" y="121"/>
                    </a:cubicBezTo>
                    <a:cubicBezTo>
                      <a:pt x="16" y="121"/>
                      <a:pt x="10" y="120"/>
                      <a:pt x="8" y="121"/>
                    </a:cubicBezTo>
                    <a:cubicBezTo>
                      <a:pt x="6" y="122"/>
                      <a:pt x="4" y="125"/>
                      <a:pt x="5" y="127"/>
                    </a:cubicBezTo>
                    <a:cubicBezTo>
                      <a:pt x="6" y="129"/>
                      <a:pt x="9" y="130"/>
                      <a:pt x="10" y="131"/>
                    </a:cubicBezTo>
                    <a:cubicBezTo>
                      <a:pt x="11" y="131"/>
                      <a:pt x="11" y="135"/>
                      <a:pt x="11" y="136"/>
                    </a:cubicBezTo>
                    <a:cubicBezTo>
                      <a:pt x="11" y="140"/>
                      <a:pt x="9" y="143"/>
                      <a:pt x="7" y="147"/>
                    </a:cubicBezTo>
                    <a:cubicBezTo>
                      <a:pt x="5" y="151"/>
                      <a:pt x="8" y="160"/>
                      <a:pt x="17" y="162"/>
                    </a:cubicBezTo>
                    <a:cubicBezTo>
                      <a:pt x="26" y="164"/>
                      <a:pt x="30" y="164"/>
                      <a:pt x="36" y="164"/>
                    </a:cubicBezTo>
                    <a:cubicBezTo>
                      <a:pt x="48" y="165"/>
                      <a:pt x="57" y="183"/>
                      <a:pt x="58" y="197"/>
                    </a:cubicBezTo>
                    <a:cubicBezTo>
                      <a:pt x="63" y="198"/>
                      <a:pt x="78" y="198"/>
                      <a:pt x="83" y="198"/>
                    </a:cubicBezTo>
                    <a:cubicBezTo>
                      <a:pt x="100" y="198"/>
                      <a:pt x="117" y="194"/>
                      <a:pt x="131" y="186"/>
                    </a:cubicBezTo>
                    <a:cubicBezTo>
                      <a:pt x="124" y="144"/>
                      <a:pt x="147" y="140"/>
                      <a:pt x="159" y="100"/>
                    </a:cubicBezTo>
                    <a:cubicBezTo>
                      <a:pt x="164" y="83"/>
                      <a:pt x="171" y="35"/>
                      <a:pt x="123" y="13"/>
                    </a:cubicBezTo>
                    <a:close/>
                    <a:moveTo>
                      <a:pt x="98" y="93"/>
                    </a:moveTo>
                    <a:cubicBezTo>
                      <a:pt x="97" y="95"/>
                      <a:pt x="97" y="95"/>
                      <a:pt x="97" y="95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9" y="90"/>
                      <a:pt x="88" y="90"/>
                      <a:pt x="86" y="91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72" y="92"/>
                      <a:pt x="70" y="91"/>
                      <a:pt x="69" y="91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3" y="96"/>
                      <a:pt x="63" y="96"/>
                      <a:pt x="63" y="96"/>
                    </a:cubicBezTo>
                    <a:cubicBezTo>
                      <a:pt x="58" y="94"/>
                      <a:pt x="58" y="94"/>
                      <a:pt x="58" y="94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8" y="86"/>
                      <a:pt x="58" y="86"/>
                      <a:pt x="58" y="86"/>
                    </a:cubicBezTo>
                    <a:cubicBezTo>
                      <a:pt x="56" y="85"/>
                      <a:pt x="55" y="84"/>
                      <a:pt x="54" y="82"/>
                    </a:cubicBezTo>
                    <a:cubicBezTo>
                      <a:pt x="47" y="86"/>
                      <a:pt x="47" y="86"/>
                      <a:pt x="47" y="86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3" y="80"/>
                      <a:pt x="43" y="80"/>
                      <a:pt x="43" y="80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1"/>
                      <a:pt x="45" y="69"/>
                      <a:pt x="45" y="68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4" y="52"/>
                      <a:pt x="45" y="50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1" y="38"/>
                      <a:pt x="52" y="36"/>
                      <a:pt x="54" y="35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5" y="28"/>
                      <a:pt x="67" y="27"/>
                      <a:pt x="68" y="27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2" y="26"/>
                      <a:pt x="84" y="26"/>
                      <a:pt x="86" y="26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8" y="33"/>
                      <a:pt x="100" y="34"/>
                      <a:pt x="101" y="35"/>
                    </a:cubicBezTo>
                    <a:cubicBezTo>
                      <a:pt x="107" y="31"/>
                      <a:pt x="107" y="31"/>
                      <a:pt x="107" y="31"/>
                    </a:cubicBezTo>
                    <a:cubicBezTo>
                      <a:pt x="108" y="33"/>
                      <a:pt x="108" y="33"/>
                      <a:pt x="108" y="33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09" y="46"/>
                      <a:pt x="109" y="48"/>
                      <a:pt x="110" y="50"/>
                    </a:cubicBezTo>
                    <a:cubicBezTo>
                      <a:pt x="117" y="50"/>
                      <a:pt x="117" y="50"/>
                      <a:pt x="117" y="50"/>
                    </a:cubicBezTo>
                    <a:cubicBezTo>
                      <a:pt x="117" y="52"/>
                      <a:pt x="117" y="52"/>
                      <a:pt x="117" y="52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10" y="64"/>
                      <a:pt x="110" y="66"/>
                      <a:pt x="110" y="67"/>
                    </a:cubicBezTo>
                    <a:cubicBezTo>
                      <a:pt x="116" y="71"/>
                      <a:pt x="116" y="71"/>
                      <a:pt x="116" y="71"/>
                    </a:cubicBezTo>
                    <a:cubicBezTo>
                      <a:pt x="115" y="73"/>
                      <a:pt x="115" y="73"/>
                      <a:pt x="115" y="73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3" y="80"/>
                      <a:pt x="102" y="81"/>
                      <a:pt x="101" y="82"/>
                    </a:cubicBezTo>
                    <a:cubicBezTo>
                      <a:pt x="104" y="89"/>
                      <a:pt x="104" y="89"/>
                      <a:pt x="104" y="89"/>
                    </a:cubicBezTo>
                    <a:cubicBezTo>
                      <a:pt x="103" y="90"/>
                      <a:pt x="103" y="90"/>
                      <a:pt x="103" y="90"/>
                    </a:cubicBezTo>
                    <a:lnTo>
                      <a:pt x="98" y="93"/>
                    </a:lnTo>
                    <a:close/>
                    <a:moveTo>
                      <a:pt x="142" y="103"/>
                    </a:moveTo>
                    <a:cubicBezTo>
                      <a:pt x="138" y="104"/>
                      <a:pt x="138" y="104"/>
                      <a:pt x="138" y="104"/>
                    </a:cubicBezTo>
                    <a:cubicBezTo>
                      <a:pt x="137" y="106"/>
                      <a:pt x="137" y="107"/>
                      <a:pt x="136" y="109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9" y="113"/>
                      <a:pt x="139" y="113"/>
                      <a:pt x="139" y="113"/>
                    </a:cubicBezTo>
                    <a:cubicBezTo>
                      <a:pt x="139" y="114"/>
                      <a:pt x="139" y="115"/>
                      <a:pt x="139" y="115"/>
                    </a:cubicBezTo>
                    <a:cubicBezTo>
                      <a:pt x="134" y="119"/>
                      <a:pt x="134" y="119"/>
                      <a:pt x="134" y="119"/>
                    </a:cubicBezTo>
                    <a:cubicBezTo>
                      <a:pt x="133" y="120"/>
                      <a:pt x="132" y="120"/>
                      <a:pt x="131" y="119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28" y="116"/>
                      <a:pt x="126" y="116"/>
                      <a:pt x="125" y="116"/>
                    </a:cubicBezTo>
                    <a:cubicBezTo>
                      <a:pt x="124" y="116"/>
                      <a:pt x="124" y="116"/>
                      <a:pt x="123" y="116"/>
                    </a:cubicBezTo>
                    <a:cubicBezTo>
                      <a:pt x="123" y="116"/>
                      <a:pt x="123" y="116"/>
                      <a:pt x="123" y="116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20" y="122"/>
                      <a:pt x="119" y="122"/>
                    </a:cubicBezTo>
                    <a:cubicBezTo>
                      <a:pt x="113" y="119"/>
                      <a:pt x="113" y="119"/>
                      <a:pt x="113" y="119"/>
                    </a:cubicBezTo>
                    <a:cubicBezTo>
                      <a:pt x="112" y="119"/>
                      <a:pt x="112" y="118"/>
                      <a:pt x="112" y="117"/>
                    </a:cubicBezTo>
                    <a:cubicBezTo>
                      <a:pt x="114" y="113"/>
                      <a:pt x="114" y="113"/>
                      <a:pt x="114" y="113"/>
                    </a:cubicBezTo>
                    <a:cubicBezTo>
                      <a:pt x="113" y="112"/>
                      <a:pt x="111" y="110"/>
                      <a:pt x="110" y="108"/>
                    </a:cubicBezTo>
                    <a:cubicBezTo>
                      <a:pt x="110" y="109"/>
                      <a:pt x="110" y="109"/>
                      <a:pt x="110" y="109"/>
                    </a:cubicBezTo>
                    <a:cubicBezTo>
                      <a:pt x="105" y="109"/>
                      <a:pt x="105" y="109"/>
                      <a:pt x="105" y="109"/>
                    </a:cubicBezTo>
                    <a:cubicBezTo>
                      <a:pt x="104" y="109"/>
                      <a:pt x="104" y="109"/>
                      <a:pt x="104" y="108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03" y="101"/>
                      <a:pt x="103" y="100"/>
                      <a:pt x="104" y="100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97"/>
                      <a:pt x="110" y="95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8"/>
                      <a:pt x="108" y="88"/>
                    </a:cubicBezTo>
                    <a:cubicBezTo>
                      <a:pt x="113" y="84"/>
                      <a:pt x="113" y="84"/>
                      <a:pt x="113" y="84"/>
                    </a:cubicBezTo>
                    <a:cubicBezTo>
                      <a:pt x="114" y="83"/>
                      <a:pt x="115" y="83"/>
                      <a:pt x="115" y="84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7"/>
                      <a:pt x="120" y="87"/>
                      <a:pt x="121" y="87"/>
                    </a:cubicBezTo>
                    <a:cubicBezTo>
                      <a:pt x="122" y="87"/>
                      <a:pt x="123" y="87"/>
                      <a:pt x="124" y="87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26" y="81"/>
                      <a:pt x="127" y="81"/>
                      <a:pt x="128" y="81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134" y="84"/>
                      <a:pt x="135" y="85"/>
                      <a:pt x="134" y="86"/>
                    </a:cubicBezTo>
                    <a:cubicBezTo>
                      <a:pt x="132" y="90"/>
                      <a:pt x="132" y="90"/>
                      <a:pt x="132" y="90"/>
                    </a:cubicBezTo>
                    <a:cubicBezTo>
                      <a:pt x="134" y="91"/>
                      <a:pt x="135" y="93"/>
                      <a:pt x="136" y="94"/>
                    </a:cubicBezTo>
                    <a:cubicBezTo>
                      <a:pt x="136" y="94"/>
                      <a:pt x="136" y="94"/>
                      <a:pt x="136" y="94"/>
                    </a:cubicBezTo>
                    <a:cubicBezTo>
                      <a:pt x="141" y="94"/>
                      <a:pt x="141" y="94"/>
                      <a:pt x="141" y="94"/>
                    </a:cubicBezTo>
                    <a:cubicBezTo>
                      <a:pt x="142" y="94"/>
                      <a:pt x="143" y="94"/>
                      <a:pt x="143" y="95"/>
                    </a:cubicBezTo>
                    <a:cubicBezTo>
                      <a:pt x="144" y="101"/>
                      <a:pt x="144" y="101"/>
                      <a:pt x="144" y="101"/>
                    </a:cubicBezTo>
                    <a:cubicBezTo>
                      <a:pt x="144" y="102"/>
                      <a:pt x="143" y="103"/>
                      <a:pt x="142" y="1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4">
                <a:extLst>
                  <a:ext uri="{FF2B5EF4-FFF2-40B4-BE49-F238E27FC236}">
                    <a16:creationId xmlns:a16="http://schemas.microsoft.com/office/drawing/2014/main" id="{DC28E324-30C0-4674-B43C-762EDF221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9786" y="799617"/>
                <a:ext cx="40048" cy="41429"/>
              </a:xfrm>
              <a:custGeom>
                <a:avLst/>
                <a:gdLst>
                  <a:gd name="T0" fmla="*/ 0 w 15"/>
                  <a:gd name="T1" fmla="*/ 8 h 15"/>
                  <a:gd name="T2" fmla="*/ 6 w 15"/>
                  <a:gd name="T3" fmla="*/ 1 h 15"/>
                  <a:gd name="T4" fmla="*/ 14 w 15"/>
                  <a:gd name="T5" fmla="*/ 7 h 15"/>
                  <a:gd name="T6" fmla="*/ 8 w 15"/>
                  <a:gd name="T7" fmla="*/ 14 h 15"/>
                  <a:gd name="T8" fmla="*/ 0 w 15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0" y="8"/>
                    </a:moveTo>
                    <a:cubicBezTo>
                      <a:pt x="0" y="5"/>
                      <a:pt x="3" y="1"/>
                      <a:pt x="6" y="1"/>
                    </a:cubicBezTo>
                    <a:cubicBezTo>
                      <a:pt x="10" y="0"/>
                      <a:pt x="14" y="3"/>
                      <a:pt x="14" y="7"/>
                    </a:cubicBezTo>
                    <a:cubicBezTo>
                      <a:pt x="15" y="10"/>
                      <a:pt x="12" y="14"/>
                      <a:pt x="8" y="14"/>
                    </a:cubicBezTo>
                    <a:cubicBezTo>
                      <a:pt x="4" y="15"/>
                      <a:pt x="1" y="1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5">
                <a:extLst>
                  <a:ext uri="{FF2B5EF4-FFF2-40B4-BE49-F238E27FC236}">
                    <a16:creationId xmlns:a16="http://schemas.microsoft.com/office/drawing/2014/main" id="{236D2D3A-AB5F-45E3-9D41-274ADD864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7497" y="626995"/>
                <a:ext cx="151908" cy="150527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8 h 55"/>
                  <a:gd name="T4" fmla="*/ 27 w 55"/>
                  <a:gd name="T5" fmla="*/ 55 h 55"/>
                  <a:gd name="T6" fmla="*/ 55 w 55"/>
                  <a:gd name="T7" fmla="*/ 28 h 55"/>
                  <a:gd name="T8" fmla="*/ 27 w 55"/>
                  <a:gd name="T9" fmla="*/ 0 h 55"/>
                  <a:gd name="T10" fmla="*/ 27 w 55"/>
                  <a:gd name="T11" fmla="*/ 40 h 55"/>
                  <a:gd name="T12" fmla="*/ 15 w 55"/>
                  <a:gd name="T13" fmla="*/ 28 h 55"/>
                  <a:gd name="T14" fmla="*/ 27 w 55"/>
                  <a:gd name="T15" fmla="*/ 15 h 55"/>
                  <a:gd name="T16" fmla="*/ 40 w 55"/>
                  <a:gd name="T17" fmla="*/ 28 h 55"/>
                  <a:gd name="T18" fmla="*/ 27 w 55"/>
                  <a:gd name="T19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40"/>
                    </a:moveTo>
                    <a:cubicBezTo>
                      <a:pt x="20" y="40"/>
                      <a:pt x="15" y="35"/>
                      <a:pt x="15" y="28"/>
                    </a:cubicBezTo>
                    <a:cubicBezTo>
                      <a:pt x="15" y="21"/>
                      <a:pt x="20" y="15"/>
                      <a:pt x="27" y="15"/>
                    </a:cubicBezTo>
                    <a:cubicBezTo>
                      <a:pt x="34" y="15"/>
                      <a:pt x="40" y="21"/>
                      <a:pt x="40" y="28"/>
                    </a:cubicBezTo>
                    <a:cubicBezTo>
                      <a:pt x="40" y="35"/>
                      <a:pt x="34" y="40"/>
                      <a:pt x="27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519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77456E0-D314-4EE5-AF57-78989526D08E}"/>
              </a:ext>
            </a:extLst>
          </p:cNvPr>
          <p:cNvSpPr txBox="1"/>
          <p:nvPr/>
        </p:nvSpPr>
        <p:spPr>
          <a:xfrm>
            <a:off x="540111" y="166597"/>
            <a:ext cx="377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第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次课程学习目标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B0704C-804B-4A54-8618-4E8ECB3C4602}"/>
              </a:ext>
            </a:extLst>
          </p:cNvPr>
          <p:cNvSpPr txBox="1"/>
          <p:nvPr/>
        </p:nvSpPr>
        <p:spPr>
          <a:xfrm>
            <a:off x="391488" y="741982"/>
            <a:ext cx="1141967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altLang="zh-CN" sz="2400" dirty="0">
                <a:solidFill>
                  <a:srgbClr val="002060"/>
                </a:solidFill>
              </a:rPr>
              <a:t>1</a:t>
            </a:r>
            <a:r>
              <a:rPr lang="zh-CN" altLang="en-US" sz="2400" dirty="0">
                <a:solidFill>
                  <a:srgbClr val="002060"/>
                </a:solidFill>
              </a:rPr>
              <a:t>、掌握</a:t>
            </a:r>
            <a:r>
              <a:rPr lang="en-US" altLang="zh-CN" sz="2400" dirty="0" err="1">
                <a:solidFill>
                  <a:srgbClr val="002060"/>
                </a:solidFill>
              </a:rPr>
              <a:t>Jupyter</a:t>
            </a:r>
            <a:r>
              <a:rPr lang="en-US" altLang="zh-CN" sz="2400" dirty="0">
                <a:solidFill>
                  <a:srgbClr val="002060"/>
                </a:solidFill>
              </a:rPr>
              <a:t> Notebook</a:t>
            </a:r>
            <a:r>
              <a:rPr lang="zh-CN" altLang="en-US" sz="2400" dirty="0">
                <a:solidFill>
                  <a:srgbClr val="002060"/>
                </a:solidFill>
              </a:rPr>
              <a:t>开发环境的使用。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altLang="zh-CN" sz="2400" dirty="0">
                <a:solidFill>
                  <a:srgbClr val="002060"/>
                </a:solidFill>
              </a:rPr>
              <a:t>2</a:t>
            </a:r>
            <a:r>
              <a:rPr lang="zh-CN" altLang="en-US" sz="2400" dirty="0">
                <a:solidFill>
                  <a:srgbClr val="002060"/>
                </a:solidFill>
              </a:rPr>
              <a:t>、掌握</a:t>
            </a:r>
            <a:r>
              <a:rPr lang="en-US" altLang="zh-CN" sz="2400" dirty="0">
                <a:solidFill>
                  <a:srgbClr val="002060"/>
                </a:solidFill>
              </a:rPr>
              <a:t>Python</a:t>
            </a:r>
            <a:r>
              <a:rPr lang="zh-CN" altLang="en-US" sz="2400" dirty="0">
                <a:solidFill>
                  <a:srgbClr val="002060"/>
                </a:solidFill>
              </a:rPr>
              <a:t>程序结构与</a:t>
            </a:r>
            <a:r>
              <a:rPr lang="en-US" altLang="zh-CN" sz="2400" dirty="0">
                <a:solidFill>
                  <a:srgbClr val="002060"/>
                </a:solidFill>
              </a:rPr>
              <a:t>C++</a:t>
            </a:r>
            <a:r>
              <a:rPr lang="zh-CN" altLang="en-US" sz="2400" dirty="0">
                <a:solidFill>
                  <a:srgbClr val="002060"/>
                </a:solidFill>
              </a:rPr>
              <a:t>程序结构的区别</a:t>
            </a:r>
            <a:r>
              <a:rPr lang="en-US" altLang="zh-CN" sz="2400" baseline="30000" dirty="0">
                <a:solidFill>
                  <a:srgbClr val="FF0000"/>
                </a:solidFill>
              </a:rPr>
              <a:t>*</a:t>
            </a:r>
            <a:r>
              <a:rPr lang="zh-CN" altLang="en-US" sz="2400" dirty="0">
                <a:solidFill>
                  <a:srgbClr val="002060"/>
                </a:solidFill>
              </a:rPr>
              <a:t>。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altLang="zh-CN" sz="2400" dirty="0">
                <a:solidFill>
                  <a:srgbClr val="002060"/>
                </a:solidFill>
              </a:rPr>
              <a:t>3</a:t>
            </a:r>
            <a:r>
              <a:rPr lang="zh-CN" altLang="en-US" sz="2400" dirty="0">
                <a:solidFill>
                  <a:srgbClr val="002060"/>
                </a:solidFill>
              </a:rPr>
              <a:t>、掌握</a:t>
            </a:r>
            <a:r>
              <a:rPr lang="en-US" altLang="zh-CN" sz="2400" dirty="0">
                <a:solidFill>
                  <a:srgbClr val="002060"/>
                </a:solidFill>
              </a:rPr>
              <a:t>Python</a:t>
            </a:r>
            <a:r>
              <a:rPr lang="zh-CN" altLang="en-US" sz="2400" dirty="0">
                <a:solidFill>
                  <a:srgbClr val="002060"/>
                </a:solidFill>
              </a:rPr>
              <a:t>的基础数据类型</a:t>
            </a:r>
            <a:r>
              <a:rPr lang="zh-CN" altLang="en-US" sz="2400" baseline="30000" dirty="0">
                <a:solidFill>
                  <a:srgbClr val="FF0000"/>
                </a:solidFill>
              </a:rPr>
              <a:t>*</a:t>
            </a:r>
            <a:r>
              <a:rPr lang="zh-CN" altLang="en-US" sz="2400" dirty="0">
                <a:solidFill>
                  <a:srgbClr val="002060"/>
                </a:solidFill>
              </a:rPr>
              <a:t>、基础运算及程序控制结构（选择、循环）；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altLang="zh-CN" sz="2400" dirty="0">
                <a:solidFill>
                  <a:srgbClr val="002060"/>
                </a:solidFill>
              </a:rPr>
              <a:t>4</a:t>
            </a:r>
            <a:r>
              <a:rPr lang="zh-CN" altLang="en-US" sz="2400" dirty="0">
                <a:solidFill>
                  <a:srgbClr val="002060"/>
                </a:solidFill>
              </a:rPr>
              <a:t>、区分字符串、变量与数值</a:t>
            </a:r>
            <a:r>
              <a:rPr lang="zh-CN" altLang="en-US" sz="2400" baseline="30000" dirty="0">
                <a:solidFill>
                  <a:srgbClr val="FF0000"/>
                </a:solidFill>
              </a:rPr>
              <a:t>*</a:t>
            </a:r>
            <a:r>
              <a:rPr lang="zh-CN" altLang="en-US" sz="2400" dirty="0">
                <a:solidFill>
                  <a:srgbClr val="002060"/>
                </a:solidFill>
              </a:rPr>
              <a:t>；区分列表与元组；区分可哈希（不可变）与不可哈希（可变）</a:t>
            </a:r>
            <a:r>
              <a:rPr lang="zh-CN" altLang="en-US" sz="2400" baseline="30000" dirty="0">
                <a:solidFill>
                  <a:srgbClr val="FF0000"/>
                </a:solidFill>
              </a:rPr>
              <a:t>*</a:t>
            </a:r>
            <a:r>
              <a:rPr lang="zh-CN" altLang="en-US" sz="2400" dirty="0">
                <a:solidFill>
                  <a:srgbClr val="002060"/>
                </a:solidFill>
              </a:rPr>
              <a:t>；区分</a:t>
            </a:r>
            <a:r>
              <a:rPr lang="en-US" altLang="zh-CN" sz="2400" dirty="0">
                <a:solidFill>
                  <a:srgbClr val="002060"/>
                </a:solidFill>
              </a:rPr>
              <a:t>for</a:t>
            </a:r>
            <a:r>
              <a:rPr lang="zh-CN" altLang="en-US" sz="2400" dirty="0">
                <a:solidFill>
                  <a:srgbClr val="002060"/>
                </a:solidFill>
              </a:rPr>
              <a:t>循环和</a:t>
            </a:r>
            <a:r>
              <a:rPr lang="en-US" altLang="zh-CN" sz="2400" dirty="0">
                <a:solidFill>
                  <a:srgbClr val="002060"/>
                </a:solidFill>
              </a:rPr>
              <a:t>while</a:t>
            </a:r>
            <a:r>
              <a:rPr lang="zh-CN" altLang="en-US" sz="2400" dirty="0">
                <a:solidFill>
                  <a:srgbClr val="002060"/>
                </a:solidFill>
              </a:rPr>
              <a:t>循环的应用场景。</a:t>
            </a:r>
          </a:p>
          <a:p>
            <a:pPr algn="just">
              <a:spcAft>
                <a:spcPts val="1200"/>
              </a:spcAft>
            </a:pPr>
            <a:r>
              <a:rPr lang="en-US" altLang="zh-CN" sz="2400" dirty="0">
                <a:solidFill>
                  <a:srgbClr val="002060"/>
                </a:solidFill>
              </a:rPr>
              <a:t>5</a:t>
            </a:r>
            <a:r>
              <a:rPr lang="zh-CN" altLang="en-US" sz="2400" dirty="0">
                <a:solidFill>
                  <a:srgbClr val="002060"/>
                </a:solidFill>
              </a:rPr>
              <a:t>、灵活运用所学知识进行问题求解</a:t>
            </a:r>
            <a:r>
              <a:rPr lang="zh-CN" altLang="en-US" sz="2400" baseline="30000" dirty="0">
                <a:solidFill>
                  <a:srgbClr val="FF0000"/>
                </a:solidFill>
              </a:rPr>
              <a:t>*</a:t>
            </a:r>
            <a:r>
              <a:rPr lang="zh-CN" altLang="en-US" sz="2400" dirty="0">
                <a:solidFill>
                  <a:srgbClr val="002060"/>
                </a:solidFill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F04DD0-451C-4EC9-BB0A-1C8CCA6DAE22}"/>
              </a:ext>
            </a:extLst>
          </p:cNvPr>
          <p:cNvSpPr txBox="1"/>
          <p:nvPr/>
        </p:nvSpPr>
        <p:spPr>
          <a:xfrm>
            <a:off x="540111" y="3824991"/>
            <a:ext cx="3770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2060"/>
                </a:solidFill>
              </a:rPr>
              <a:t>第</a:t>
            </a:r>
            <a:r>
              <a:rPr lang="en-US" altLang="zh-CN" sz="3200" dirty="0">
                <a:solidFill>
                  <a:srgbClr val="002060"/>
                </a:solidFill>
              </a:rPr>
              <a:t>1</a:t>
            </a:r>
            <a:r>
              <a:rPr lang="zh-CN" altLang="en-US" sz="3200" dirty="0">
                <a:solidFill>
                  <a:srgbClr val="002060"/>
                </a:solidFill>
              </a:rPr>
              <a:t>次课程课后任务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DAAFDE-0F67-4C1B-860D-E569D698CC65}"/>
              </a:ext>
            </a:extLst>
          </p:cNvPr>
          <p:cNvSpPr txBox="1"/>
          <p:nvPr/>
        </p:nvSpPr>
        <p:spPr>
          <a:xfrm>
            <a:off x="394595" y="4402709"/>
            <a:ext cx="114196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altLang="zh-CN" sz="2400" dirty="0">
                <a:solidFill>
                  <a:srgbClr val="002060"/>
                </a:solidFill>
              </a:rPr>
              <a:t>1</a:t>
            </a:r>
            <a:r>
              <a:rPr lang="zh-CN" altLang="en-US" sz="2400" dirty="0">
                <a:solidFill>
                  <a:srgbClr val="002060"/>
                </a:solidFill>
              </a:rPr>
              <a:t>、安装</a:t>
            </a:r>
            <a:r>
              <a:rPr lang="en-US" altLang="zh-CN" sz="2400" dirty="0">
                <a:solidFill>
                  <a:srgbClr val="002060"/>
                </a:solidFill>
              </a:rPr>
              <a:t>Anaconda</a:t>
            </a:r>
            <a:r>
              <a:rPr lang="zh-CN" altLang="en-US" sz="2400" dirty="0">
                <a:solidFill>
                  <a:srgbClr val="002060"/>
                </a:solidFill>
              </a:rPr>
              <a:t>并熟练掌握</a:t>
            </a:r>
            <a:r>
              <a:rPr lang="en-US" altLang="zh-CN" sz="2400" dirty="0" err="1">
                <a:solidFill>
                  <a:srgbClr val="002060"/>
                </a:solidFill>
              </a:rPr>
              <a:t>Jupyter</a:t>
            </a:r>
            <a:r>
              <a:rPr lang="en-US" altLang="zh-CN" sz="2400" dirty="0">
                <a:solidFill>
                  <a:srgbClr val="002060"/>
                </a:solidFill>
              </a:rPr>
              <a:t> Notebook</a:t>
            </a:r>
            <a:r>
              <a:rPr lang="zh-CN" altLang="en-US" sz="2400" dirty="0">
                <a:solidFill>
                  <a:srgbClr val="002060"/>
                </a:solidFill>
              </a:rPr>
              <a:t>的使用方法。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altLang="zh-CN" sz="2400" dirty="0">
                <a:solidFill>
                  <a:srgbClr val="002060"/>
                </a:solidFill>
              </a:rPr>
              <a:t>2</a:t>
            </a:r>
            <a:r>
              <a:rPr lang="zh-CN" altLang="en-US" sz="2400" dirty="0">
                <a:solidFill>
                  <a:srgbClr val="002060"/>
                </a:solidFill>
              </a:rPr>
              <a:t>、根据慕课提供的教学资源查漏补缺。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en-US" altLang="zh-CN" sz="2400" dirty="0">
                <a:solidFill>
                  <a:srgbClr val="002060"/>
                </a:solidFill>
              </a:rPr>
              <a:t>3</a:t>
            </a:r>
            <a:r>
              <a:rPr lang="zh-CN" altLang="en-US" sz="2400" dirty="0">
                <a:solidFill>
                  <a:srgbClr val="002060"/>
                </a:solidFill>
              </a:rPr>
              <a:t>、在慕课平台上完成第</a:t>
            </a:r>
            <a:r>
              <a:rPr lang="en-US" altLang="zh-CN" sz="2400" dirty="0">
                <a:solidFill>
                  <a:srgbClr val="002060"/>
                </a:solidFill>
              </a:rPr>
              <a:t>2</a:t>
            </a:r>
            <a:r>
              <a:rPr lang="zh-CN" altLang="en-US" sz="2400" dirty="0">
                <a:solidFill>
                  <a:srgbClr val="002060"/>
                </a:solidFill>
              </a:rPr>
              <a:t>章的补充编程练习，将运行截图贴到文档中（</a:t>
            </a:r>
            <a:r>
              <a:rPr lang="zh-CN" altLang="en-US" sz="2400" dirty="0">
                <a:solidFill>
                  <a:srgbClr val="FF0000"/>
                </a:solidFill>
              </a:rPr>
              <a:t>截图上体现个人信息</a:t>
            </a:r>
            <a:r>
              <a:rPr lang="zh-CN" altLang="en-US" sz="2400" dirty="0">
                <a:solidFill>
                  <a:srgbClr val="002060"/>
                </a:solidFill>
              </a:rPr>
              <a:t>），转成</a:t>
            </a:r>
            <a:r>
              <a:rPr lang="en-US" altLang="zh-CN" sz="2400" dirty="0">
                <a:solidFill>
                  <a:srgbClr val="002060"/>
                </a:solidFill>
              </a:rPr>
              <a:t>PDF</a:t>
            </a:r>
            <a:r>
              <a:rPr lang="zh-CN" altLang="en-US" sz="2400" dirty="0">
                <a:solidFill>
                  <a:srgbClr val="002060"/>
                </a:solidFill>
              </a:rPr>
              <a:t>文件提交，</a:t>
            </a:r>
            <a:r>
              <a:rPr lang="zh-CN" altLang="en-US" sz="2400" dirty="0">
                <a:solidFill>
                  <a:srgbClr val="FF0000"/>
                </a:solidFill>
              </a:rPr>
              <a:t>提交文件命名：</a:t>
            </a:r>
            <a:r>
              <a:rPr lang="en-US" altLang="zh-CN" sz="2400" dirty="0">
                <a:solidFill>
                  <a:srgbClr val="FF0000"/>
                </a:solidFill>
              </a:rPr>
              <a:t>Python</a:t>
            </a:r>
            <a:r>
              <a:rPr lang="zh-CN" altLang="en-US" sz="2400" dirty="0">
                <a:solidFill>
                  <a:srgbClr val="FF0000"/>
                </a:solidFill>
              </a:rPr>
              <a:t>作业</a:t>
            </a:r>
            <a:r>
              <a:rPr lang="en-US" altLang="zh-CN" sz="2400" dirty="0">
                <a:solidFill>
                  <a:srgbClr val="FF0000"/>
                </a:solidFill>
              </a:rPr>
              <a:t>01_</a:t>
            </a:r>
            <a:r>
              <a:rPr lang="zh-CN" altLang="en-US" sz="2400" dirty="0">
                <a:solidFill>
                  <a:srgbClr val="FF0000"/>
                </a:solidFill>
              </a:rPr>
              <a:t>学号姓名</a:t>
            </a:r>
            <a:r>
              <a:rPr lang="en-US" altLang="zh-CN" sz="2400" dirty="0">
                <a:solidFill>
                  <a:srgbClr val="FF0000"/>
                </a:solidFill>
              </a:rPr>
              <a:t>.pdf</a:t>
            </a:r>
            <a:r>
              <a:rPr lang="zh-CN" altLang="en-US" sz="2400" dirty="0">
                <a:solidFill>
                  <a:srgbClr val="002060"/>
                </a:solidFill>
              </a:rPr>
              <a:t>。截止时间：下周一上课（</a:t>
            </a:r>
            <a:r>
              <a:rPr lang="en-US" altLang="zh-CN" sz="2400" dirty="0">
                <a:solidFill>
                  <a:srgbClr val="002060"/>
                </a:solidFill>
              </a:rPr>
              <a:t>2022</a:t>
            </a:r>
            <a:r>
              <a:rPr lang="zh-CN" altLang="en-US" sz="2400" dirty="0">
                <a:solidFill>
                  <a:srgbClr val="002060"/>
                </a:solidFill>
              </a:rPr>
              <a:t>年</a:t>
            </a:r>
            <a:r>
              <a:rPr lang="en-US" altLang="zh-CN" sz="2400" dirty="0">
                <a:solidFill>
                  <a:srgbClr val="002060"/>
                </a:solidFill>
              </a:rPr>
              <a:t>9</a:t>
            </a:r>
            <a:r>
              <a:rPr lang="zh-CN" altLang="en-US" sz="2400" dirty="0">
                <a:solidFill>
                  <a:srgbClr val="002060"/>
                </a:solidFill>
              </a:rPr>
              <a:t>月</a:t>
            </a:r>
            <a:r>
              <a:rPr lang="en-US" altLang="zh-CN" sz="2400" dirty="0">
                <a:solidFill>
                  <a:srgbClr val="002060"/>
                </a:solidFill>
              </a:rPr>
              <a:t>26</a:t>
            </a:r>
            <a:r>
              <a:rPr lang="zh-CN" altLang="en-US" sz="2400" dirty="0">
                <a:solidFill>
                  <a:srgbClr val="002060"/>
                </a:solidFill>
              </a:rPr>
              <a:t>日</a:t>
            </a:r>
            <a:r>
              <a:rPr lang="en-US" altLang="zh-CN" sz="2400" dirty="0">
                <a:solidFill>
                  <a:srgbClr val="002060"/>
                </a:solidFill>
              </a:rPr>
              <a:t>14</a:t>
            </a:r>
            <a:r>
              <a:rPr lang="zh-CN" altLang="en-US" sz="2400" dirty="0">
                <a:solidFill>
                  <a:srgbClr val="002060"/>
                </a:solidFill>
              </a:rPr>
              <a:t>点）前。课上找同学讲解程序，计入平时成绩。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477138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创建字典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017424" y="111432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863054" y="1666588"/>
            <a:ext cx="9289360" cy="257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1.a={'one':1, 'two':2, 'three':3}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2.b=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(one=1, two=2, three=3)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3.c=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(zip(['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one','two','three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'], [1,2,3]))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4.d=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([('one',1), ('two',2), ('three',3)])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5.e=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dict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({'one':1, 'two':2, 'three':3})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TextBox 107">
            <a:extLst>
              <a:ext uri="{FF2B5EF4-FFF2-40B4-BE49-F238E27FC236}">
                <a16:creationId xmlns:a16="http://schemas.microsoft.com/office/drawing/2014/main" id="{5C3EA55D-8601-4EA2-B52F-5BE99A441E6E}"/>
              </a:ext>
            </a:extLst>
          </p:cNvPr>
          <p:cNvSpPr txBox="1"/>
          <p:nvPr/>
        </p:nvSpPr>
        <p:spPr>
          <a:xfrm>
            <a:off x="1898581" y="4883695"/>
            <a:ext cx="9033550" cy="1520831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这</a:t>
            </a:r>
            <a:r>
              <a:rPr lang="en-US" altLang="zh-CN" sz="2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5</a:t>
            </a:r>
            <a:r>
              <a:rPr lang="zh-CN" altLang="en-US" sz="2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条语句创建的</a:t>
            </a:r>
            <a:r>
              <a:rPr lang="en-US" altLang="zh-CN" sz="2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5</a:t>
            </a:r>
            <a:r>
              <a:rPr lang="zh-CN" altLang="en-US" sz="2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个字典对象的元素完全相同，使用</a:t>
            </a:r>
            <a:r>
              <a:rPr lang="en-US" altLang="zh-CN" sz="2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print</a:t>
            </a:r>
            <a:r>
              <a:rPr lang="zh-CN" altLang="en-US" sz="2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函数查看每一个变量，都能得到如下输出结果：</a:t>
            </a:r>
            <a:endParaRPr lang="en-US" altLang="zh-CN" sz="2200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itchFamily="34" charset="-122"/>
            </a:endParaRPr>
          </a:p>
          <a:p>
            <a:pPr defTabSz="914126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{'one': 1, 'two': 2, 'three': 3}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BCEA30-415D-4E2D-A27F-266C3D1024B8}"/>
              </a:ext>
            </a:extLst>
          </p:cNvPr>
          <p:cNvGrpSpPr/>
          <p:nvPr/>
        </p:nvGrpSpPr>
        <p:grpSpPr>
          <a:xfrm>
            <a:off x="811552" y="4175923"/>
            <a:ext cx="877274" cy="877274"/>
            <a:chOff x="1184655" y="3843886"/>
            <a:chExt cx="877274" cy="877274"/>
          </a:xfrm>
        </p:grpSpPr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E2E35AEF-98C0-46D3-96C3-A248FB2E7CEC}"/>
                </a:ext>
              </a:extLst>
            </p:cNvPr>
            <p:cNvSpPr/>
            <p:nvPr/>
          </p:nvSpPr>
          <p:spPr>
            <a:xfrm>
              <a:off x="1184655" y="384388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KSO_Shape">
              <a:extLst>
                <a:ext uri="{FF2B5EF4-FFF2-40B4-BE49-F238E27FC236}">
                  <a16:creationId xmlns:a16="http://schemas.microsoft.com/office/drawing/2014/main" id="{919DB801-8521-4ADA-AF55-F91B647B5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011" y="3954003"/>
              <a:ext cx="646190" cy="648477"/>
            </a:xfrm>
            <a:custGeom>
              <a:avLst/>
              <a:gdLst>
                <a:gd name="T0" fmla="*/ 1471281 w 3950"/>
                <a:gd name="T1" fmla="*/ 1585004 h 3962"/>
                <a:gd name="T2" fmla="*/ 1291856 w 3950"/>
                <a:gd name="T3" fmla="*/ 1800397 h 3962"/>
                <a:gd name="T4" fmla="*/ 0 w 3950"/>
                <a:gd name="T5" fmla="*/ 1620903 h 3962"/>
                <a:gd name="T6" fmla="*/ 179425 w 3950"/>
                <a:gd name="T7" fmla="*/ 5453 h 3962"/>
                <a:gd name="T8" fmla="*/ 963441 w 3950"/>
                <a:gd name="T9" fmla="*/ 5453 h 3962"/>
                <a:gd name="T10" fmla="*/ 968438 w 3950"/>
                <a:gd name="T11" fmla="*/ 5453 h 3962"/>
                <a:gd name="T12" fmla="*/ 968892 w 3950"/>
                <a:gd name="T13" fmla="*/ 5907 h 3962"/>
                <a:gd name="T14" fmla="*/ 1471281 w 3950"/>
                <a:gd name="T15" fmla="*/ 543936 h 3962"/>
                <a:gd name="T16" fmla="*/ 1474006 w 3950"/>
                <a:gd name="T17" fmla="*/ 552570 h 3962"/>
                <a:gd name="T18" fmla="*/ 1471281 w 3950"/>
                <a:gd name="T19" fmla="*/ 974723 h 3962"/>
                <a:gd name="T20" fmla="*/ 1794245 w 3950"/>
                <a:gd name="T21" fmla="*/ 1154217 h 3962"/>
                <a:gd name="T22" fmla="*/ 1614821 w 3950"/>
                <a:gd name="T23" fmla="*/ 1585004 h 3962"/>
                <a:gd name="T24" fmla="*/ 968892 w 3950"/>
                <a:gd name="T25" fmla="*/ 364442 h 3962"/>
                <a:gd name="T26" fmla="*/ 1355450 w 3950"/>
                <a:gd name="T27" fmla="*/ 543936 h 3962"/>
                <a:gd name="T28" fmla="*/ 1399965 w 3950"/>
                <a:gd name="T29" fmla="*/ 615734 h 3962"/>
                <a:gd name="T30" fmla="*/ 897123 w 3950"/>
                <a:gd name="T31" fmla="*/ 436240 h 3962"/>
                <a:gd name="T32" fmla="*/ 251194 w 3950"/>
                <a:gd name="T33" fmla="*/ 77251 h 3962"/>
                <a:gd name="T34" fmla="*/ 71770 w 3950"/>
                <a:gd name="T35" fmla="*/ 1549105 h 3962"/>
                <a:gd name="T36" fmla="*/ 1220087 w 3950"/>
                <a:gd name="T37" fmla="*/ 1728599 h 3962"/>
                <a:gd name="T38" fmla="*/ 574158 w 3950"/>
                <a:gd name="T39" fmla="*/ 1585004 h 3962"/>
                <a:gd name="T40" fmla="*/ 394734 w 3950"/>
                <a:gd name="T41" fmla="*/ 1154217 h 3962"/>
                <a:gd name="T42" fmla="*/ 1399965 w 3950"/>
                <a:gd name="T43" fmla="*/ 974723 h 3962"/>
                <a:gd name="T44" fmla="*/ 1254609 w 3950"/>
                <a:gd name="T45" fmla="*/ 1147401 h 3962"/>
                <a:gd name="T46" fmla="*/ 1121517 w 3950"/>
                <a:gd name="T47" fmla="*/ 1246464 h 3962"/>
                <a:gd name="T48" fmla="*/ 987062 w 3950"/>
                <a:gd name="T49" fmla="*/ 1147401 h 3962"/>
                <a:gd name="T50" fmla="*/ 977523 w 3950"/>
                <a:gd name="T51" fmla="*/ 1455950 h 3962"/>
                <a:gd name="T52" fmla="*/ 1120608 w 3950"/>
                <a:gd name="T53" fmla="*/ 1349162 h 3962"/>
                <a:gd name="T54" fmla="*/ 1264148 w 3950"/>
                <a:gd name="T55" fmla="*/ 1455950 h 3962"/>
                <a:gd name="T56" fmla="*/ 1254609 w 3950"/>
                <a:gd name="T57" fmla="*/ 1147401 h 3962"/>
                <a:gd name="T58" fmla="*/ 957536 w 3950"/>
                <a:gd name="T59" fmla="*/ 1147401 h 3962"/>
                <a:gd name="T60" fmla="*/ 712701 w 3950"/>
                <a:gd name="T61" fmla="*/ 1199659 h 3962"/>
                <a:gd name="T62" fmla="*/ 804003 w 3950"/>
                <a:gd name="T63" fmla="*/ 1455950 h 3962"/>
                <a:gd name="T64" fmla="*/ 866688 w 3950"/>
                <a:gd name="T65" fmla="*/ 1199659 h 3962"/>
                <a:gd name="T66" fmla="*/ 1529424 w 3950"/>
                <a:gd name="T67" fmla="*/ 1147401 h 3962"/>
                <a:gd name="T68" fmla="*/ 1284589 w 3950"/>
                <a:gd name="T69" fmla="*/ 1199659 h 3962"/>
                <a:gd name="T70" fmla="*/ 1375891 w 3950"/>
                <a:gd name="T71" fmla="*/ 1455950 h 3962"/>
                <a:gd name="T72" fmla="*/ 1438121 w 3950"/>
                <a:gd name="T73" fmla="*/ 1199659 h 3962"/>
                <a:gd name="T74" fmla="*/ 1529424 w 3950"/>
                <a:gd name="T75" fmla="*/ 1147401 h 3962"/>
                <a:gd name="T76" fmla="*/ 753583 w 3950"/>
                <a:gd name="T77" fmla="*/ 651633 h 3962"/>
                <a:gd name="T78" fmla="*/ 179425 w 3950"/>
                <a:gd name="T79" fmla="*/ 723431 h 3962"/>
                <a:gd name="T80" fmla="*/ 179425 w 3950"/>
                <a:gd name="T81" fmla="*/ 364442 h 3962"/>
                <a:gd name="T82" fmla="*/ 753583 w 3950"/>
                <a:gd name="T83" fmla="*/ 436240 h 3962"/>
                <a:gd name="T84" fmla="*/ 179425 w 3950"/>
                <a:gd name="T85" fmla="*/ 364442 h 3962"/>
                <a:gd name="T86" fmla="*/ 753583 w 3950"/>
                <a:gd name="T87" fmla="*/ 220846 h 3962"/>
                <a:gd name="T88" fmla="*/ 179425 w 3950"/>
                <a:gd name="T89" fmla="*/ 292644 h 3962"/>
                <a:gd name="T90" fmla="*/ 538274 w 3950"/>
                <a:gd name="T91" fmla="*/ 579835 h 3962"/>
                <a:gd name="T92" fmla="*/ 179425 w 3950"/>
                <a:gd name="T93" fmla="*/ 508037 h 3962"/>
                <a:gd name="T94" fmla="*/ 538274 w 3950"/>
                <a:gd name="T95" fmla="*/ 579835 h 3962"/>
                <a:gd name="T96" fmla="*/ 179425 w 3950"/>
                <a:gd name="T97" fmla="*/ 867026 h 3962"/>
                <a:gd name="T98" fmla="*/ 394734 w 3950"/>
                <a:gd name="T99" fmla="*/ 795228 h 396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950" h="3962">
                  <a:moveTo>
                    <a:pt x="3555" y="3488"/>
                  </a:moveTo>
                  <a:cubicBezTo>
                    <a:pt x="3239" y="3488"/>
                    <a:pt x="3239" y="3488"/>
                    <a:pt x="3239" y="3488"/>
                  </a:cubicBezTo>
                  <a:cubicBezTo>
                    <a:pt x="3239" y="3567"/>
                    <a:pt x="3239" y="3567"/>
                    <a:pt x="3239" y="3567"/>
                  </a:cubicBezTo>
                  <a:cubicBezTo>
                    <a:pt x="3239" y="3785"/>
                    <a:pt x="3063" y="3962"/>
                    <a:pt x="2844" y="3962"/>
                  </a:cubicBezTo>
                  <a:cubicBezTo>
                    <a:pt x="395" y="3962"/>
                    <a:pt x="395" y="3962"/>
                    <a:pt x="395" y="3962"/>
                  </a:cubicBezTo>
                  <a:cubicBezTo>
                    <a:pt x="177" y="3962"/>
                    <a:pt x="0" y="3785"/>
                    <a:pt x="0" y="356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189"/>
                    <a:pt x="177" y="12"/>
                    <a:pt x="395" y="12"/>
                  </a:cubicBezTo>
                  <a:cubicBezTo>
                    <a:pt x="1975" y="12"/>
                    <a:pt x="1975" y="12"/>
                    <a:pt x="1975" y="12"/>
                  </a:cubicBezTo>
                  <a:cubicBezTo>
                    <a:pt x="2121" y="12"/>
                    <a:pt x="2121" y="12"/>
                    <a:pt x="2121" y="12"/>
                  </a:cubicBezTo>
                  <a:cubicBezTo>
                    <a:pt x="2121" y="0"/>
                    <a:pt x="2121" y="0"/>
                    <a:pt x="2121" y="0"/>
                  </a:cubicBezTo>
                  <a:cubicBezTo>
                    <a:pt x="2132" y="12"/>
                    <a:pt x="2132" y="12"/>
                    <a:pt x="2132" y="12"/>
                  </a:cubicBezTo>
                  <a:cubicBezTo>
                    <a:pt x="2133" y="12"/>
                    <a:pt x="2133" y="12"/>
                    <a:pt x="2133" y="12"/>
                  </a:cubicBezTo>
                  <a:cubicBezTo>
                    <a:pt x="2133" y="13"/>
                    <a:pt x="2133" y="13"/>
                    <a:pt x="2133" y="13"/>
                  </a:cubicBezTo>
                  <a:cubicBezTo>
                    <a:pt x="3227" y="1197"/>
                    <a:pt x="3227" y="1197"/>
                    <a:pt x="3227" y="1197"/>
                  </a:cubicBezTo>
                  <a:cubicBezTo>
                    <a:pt x="3239" y="1197"/>
                    <a:pt x="3239" y="1197"/>
                    <a:pt x="3239" y="1197"/>
                  </a:cubicBezTo>
                  <a:cubicBezTo>
                    <a:pt x="3239" y="1210"/>
                    <a:pt x="3239" y="1210"/>
                    <a:pt x="3239" y="1210"/>
                  </a:cubicBezTo>
                  <a:cubicBezTo>
                    <a:pt x="3245" y="1216"/>
                    <a:pt x="3245" y="1216"/>
                    <a:pt x="3245" y="1216"/>
                  </a:cubicBezTo>
                  <a:cubicBezTo>
                    <a:pt x="3239" y="1216"/>
                    <a:pt x="3239" y="1216"/>
                    <a:pt x="3239" y="1216"/>
                  </a:cubicBezTo>
                  <a:cubicBezTo>
                    <a:pt x="3239" y="2145"/>
                    <a:pt x="3239" y="2145"/>
                    <a:pt x="3239" y="2145"/>
                  </a:cubicBezTo>
                  <a:cubicBezTo>
                    <a:pt x="3555" y="2145"/>
                    <a:pt x="3555" y="2145"/>
                    <a:pt x="3555" y="2145"/>
                  </a:cubicBezTo>
                  <a:cubicBezTo>
                    <a:pt x="3774" y="2145"/>
                    <a:pt x="3950" y="2322"/>
                    <a:pt x="3950" y="2540"/>
                  </a:cubicBezTo>
                  <a:cubicBezTo>
                    <a:pt x="3950" y="3093"/>
                    <a:pt x="3950" y="3093"/>
                    <a:pt x="3950" y="3093"/>
                  </a:cubicBezTo>
                  <a:cubicBezTo>
                    <a:pt x="3950" y="3311"/>
                    <a:pt x="3774" y="3488"/>
                    <a:pt x="3555" y="3488"/>
                  </a:cubicBezTo>
                  <a:close/>
                  <a:moveTo>
                    <a:pt x="2133" y="296"/>
                  </a:moveTo>
                  <a:cubicBezTo>
                    <a:pt x="2133" y="802"/>
                    <a:pt x="2133" y="802"/>
                    <a:pt x="2133" y="802"/>
                  </a:cubicBezTo>
                  <a:cubicBezTo>
                    <a:pt x="2133" y="1020"/>
                    <a:pt x="2310" y="1197"/>
                    <a:pt x="2528" y="1197"/>
                  </a:cubicBezTo>
                  <a:cubicBezTo>
                    <a:pt x="2984" y="1197"/>
                    <a:pt x="2984" y="1197"/>
                    <a:pt x="2984" y="1197"/>
                  </a:cubicBezTo>
                  <a:lnTo>
                    <a:pt x="2133" y="296"/>
                  </a:lnTo>
                  <a:close/>
                  <a:moveTo>
                    <a:pt x="3082" y="1355"/>
                  </a:moveTo>
                  <a:cubicBezTo>
                    <a:pt x="2371" y="1355"/>
                    <a:pt x="2371" y="1355"/>
                    <a:pt x="2371" y="1355"/>
                  </a:cubicBezTo>
                  <a:cubicBezTo>
                    <a:pt x="2152" y="1355"/>
                    <a:pt x="1975" y="1178"/>
                    <a:pt x="1975" y="960"/>
                  </a:cubicBezTo>
                  <a:cubicBezTo>
                    <a:pt x="1975" y="170"/>
                    <a:pt x="1975" y="170"/>
                    <a:pt x="1975" y="170"/>
                  </a:cubicBezTo>
                  <a:cubicBezTo>
                    <a:pt x="553" y="170"/>
                    <a:pt x="553" y="170"/>
                    <a:pt x="553" y="170"/>
                  </a:cubicBezTo>
                  <a:cubicBezTo>
                    <a:pt x="335" y="170"/>
                    <a:pt x="158" y="347"/>
                    <a:pt x="158" y="565"/>
                  </a:cubicBezTo>
                  <a:cubicBezTo>
                    <a:pt x="158" y="3409"/>
                    <a:pt x="158" y="3409"/>
                    <a:pt x="158" y="3409"/>
                  </a:cubicBezTo>
                  <a:cubicBezTo>
                    <a:pt x="158" y="3627"/>
                    <a:pt x="335" y="3804"/>
                    <a:pt x="553" y="3804"/>
                  </a:cubicBezTo>
                  <a:cubicBezTo>
                    <a:pt x="2686" y="3804"/>
                    <a:pt x="2686" y="3804"/>
                    <a:pt x="2686" y="3804"/>
                  </a:cubicBezTo>
                  <a:cubicBezTo>
                    <a:pt x="2877" y="3804"/>
                    <a:pt x="3037" y="3668"/>
                    <a:pt x="3073" y="3488"/>
                  </a:cubicBezTo>
                  <a:cubicBezTo>
                    <a:pt x="1264" y="3488"/>
                    <a:pt x="1264" y="3488"/>
                    <a:pt x="1264" y="3488"/>
                  </a:cubicBezTo>
                  <a:cubicBezTo>
                    <a:pt x="1046" y="3488"/>
                    <a:pt x="869" y="3311"/>
                    <a:pt x="869" y="3093"/>
                  </a:cubicBezTo>
                  <a:cubicBezTo>
                    <a:pt x="869" y="2540"/>
                    <a:pt x="869" y="2540"/>
                    <a:pt x="869" y="2540"/>
                  </a:cubicBezTo>
                  <a:cubicBezTo>
                    <a:pt x="869" y="2322"/>
                    <a:pt x="1046" y="2145"/>
                    <a:pt x="1264" y="2145"/>
                  </a:cubicBezTo>
                  <a:cubicBezTo>
                    <a:pt x="3082" y="2145"/>
                    <a:pt x="3082" y="2145"/>
                    <a:pt x="3082" y="2145"/>
                  </a:cubicBezTo>
                  <a:lnTo>
                    <a:pt x="3082" y="1355"/>
                  </a:lnTo>
                  <a:close/>
                  <a:moveTo>
                    <a:pt x="2762" y="2525"/>
                  </a:moveTo>
                  <a:cubicBezTo>
                    <a:pt x="2603" y="2525"/>
                    <a:pt x="2603" y="2525"/>
                    <a:pt x="2603" y="2525"/>
                  </a:cubicBezTo>
                  <a:cubicBezTo>
                    <a:pt x="2469" y="2743"/>
                    <a:pt x="2469" y="2743"/>
                    <a:pt x="2469" y="2743"/>
                  </a:cubicBezTo>
                  <a:cubicBezTo>
                    <a:pt x="2333" y="2525"/>
                    <a:pt x="2333" y="2525"/>
                    <a:pt x="2333" y="2525"/>
                  </a:cubicBezTo>
                  <a:cubicBezTo>
                    <a:pt x="2173" y="2525"/>
                    <a:pt x="2173" y="2525"/>
                    <a:pt x="2173" y="2525"/>
                  </a:cubicBezTo>
                  <a:cubicBezTo>
                    <a:pt x="2383" y="2850"/>
                    <a:pt x="2383" y="2850"/>
                    <a:pt x="2383" y="2850"/>
                  </a:cubicBezTo>
                  <a:cubicBezTo>
                    <a:pt x="2152" y="3204"/>
                    <a:pt x="2152" y="3204"/>
                    <a:pt x="2152" y="3204"/>
                  </a:cubicBezTo>
                  <a:cubicBezTo>
                    <a:pt x="2316" y="3204"/>
                    <a:pt x="2316" y="3204"/>
                    <a:pt x="2316" y="3204"/>
                  </a:cubicBezTo>
                  <a:cubicBezTo>
                    <a:pt x="2467" y="2969"/>
                    <a:pt x="2467" y="2969"/>
                    <a:pt x="2467" y="2969"/>
                  </a:cubicBezTo>
                  <a:cubicBezTo>
                    <a:pt x="2617" y="3204"/>
                    <a:pt x="2617" y="3204"/>
                    <a:pt x="2617" y="3204"/>
                  </a:cubicBezTo>
                  <a:cubicBezTo>
                    <a:pt x="2783" y="3204"/>
                    <a:pt x="2783" y="3204"/>
                    <a:pt x="2783" y="3204"/>
                  </a:cubicBezTo>
                  <a:cubicBezTo>
                    <a:pt x="2551" y="2855"/>
                    <a:pt x="2551" y="2855"/>
                    <a:pt x="2551" y="2855"/>
                  </a:cubicBezTo>
                  <a:lnTo>
                    <a:pt x="2762" y="2525"/>
                  </a:lnTo>
                  <a:close/>
                  <a:moveTo>
                    <a:pt x="2108" y="2640"/>
                  </a:moveTo>
                  <a:cubicBezTo>
                    <a:pt x="2108" y="2525"/>
                    <a:pt x="2108" y="2525"/>
                    <a:pt x="2108" y="2525"/>
                  </a:cubicBezTo>
                  <a:cubicBezTo>
                    <a:pt x="1569" y="2525"/>
                    <a:pt x="1569" y="2525"/>
                    <a:pt x="1569" y="2525"/>
                  </a:cubicBezTo>
                  <a:cubicBezTo>
                    <a:pt x="1569" y="2640"/>
                    <a:pt x="1569" y="2640"/>
                    <a:pt x="1569" y="2640"/>
                  </a:cubicBezTo>
                  <a:cubicBezTo>
                    <a:pt x="1770" y="2640"/>
                    <a:pt x="1770" y="2640"/>
                    <a:pt x="1770" y="2640"/>
                  </a:cubicBezTo>
                  <a:cubicBezTo>
                    <a:pt x="1770" y="3204"/>
                    <a:pt x="1770" y="3204"/>
                    <a:pt x="1770" y="3204"/>
                  </a:cubicBezTo>
                  <a:cubicBezTo>
                    <a:pt x="1908" y="3204"/>
                    <a:pt x="1908" y="3204"/>
                    <a:pt x="1908" y="3204"/>
                  </a:cubicBezTo>
                  <a:cubicBezTo>
                    <a:pt x="1908" y="2640"/>
                    <a:pt x="1908" y="2640"/>
                    <a:pt x="1908" y="2640"/>
                  </a:cubicBezTo>
                  <a:lnTo>
                    <a:pt x="2108" y="2640"/>
                  </a:lnTo>
                  <a:close/>
                  <a:moveTo>
                    <a:pt x="3367" y="2525"/>
                  </a:moveTo>
                  <a:cubicBezTo>
                    <a:pt x="2828" y="2525"/>
                    <a:pt x="2828" y="2525"/>
                    <a:pt x="2828" y="2525"/>
                  </a:cubicBezTo>
                  <a:cubicBezTo>
                    <a:pt x="2828" y="2640"/>
                    <a:pt x="2828" y="2640"/>
                    <a:pt x="2828" y="2640"/>
                  </a:cubicBezTo>
                  <a:cubicBezTo>
                    <a:pt x="3029" y="2640"/>
                    <a:pt x="3029" y="2640"/>
                    <a:pt x="3029" y="2640"/>
                  </a:cubicBezTo>
                  <a:cubicBezTo>
                    <a:pt x="3029" y="3204"/>
                    <a:pt x="3029" y="3204"/>
                    <a:pt x="3029" y="3204"/>
                  </a:cubicBezTo>
                  <a:cubicBezTo>
                    <a:pt x="3166" y="3204"/>
                    <a:pt x="3166" y="3204"/>
                    <a:pt x="3166" y="3204"/>
                  </a:cubicBezTo>
                  <a:cubicBezTo>
                    <a:pt x="3166" y="2640"/>
                    <a:pt x="3166" y="2640"/>
                    <a:pt x="3166" y="2640"/>
                  </a:cubicBezTo>
                  <a:cubicBezTo>
                    <a:pt x="3367" y="2640"/>
                    <a:pt x="3367" y="2640"/>
                    <a:pt x="3367" y="2640"/>
                  </a:cubicBezTo>
                  <a:lnTo>
                    <a:pt x="3367" y="2525"/>
                  </a:lnTo>
                  <a:close/>
                  <a:moveTo>
                    <a:pt x="395" y="1434"/>
                  </a:moveTo>
                  <a:cubicBezTo>
                    <a:pt x="1659" y="1434"/>
                    <a:pt x="1659" y="1434"/>
                    <a:pt x="1659" y="1434"/>
                  </a:cubicBezTo>
                  <a:cubicBezTo>
                    <a:pt x="1659" y="1592"/>
                    <a:pt x="1659" y="1592"/>
                    <a:pt x="1659" y="1592"/>
                  </a:cubicBezTo>
                  <a:cubicBezTo>
                    <a:pt x="395" y="1592"/>
                    <a:pt x="395" y="1592"/>
                    <a:pt x="395" y="1592"/>
                  </a:cubicBezTo>
                  <a:lnTo>
                    <a:pt x="395" y="1434"/>
                  </a:lnTo>
                  <a:close/>
                  <a:moveTo>
                    <a:pt x="395" y="802"/>
                  </a:moveTo>
                  <a:cubicBezTo>
                    <a:pt x="1659" y="802"/>
                    <a:pt x="1659" y="802"/>
                    <a:pt x="1659" y="802"/>
                  </a:cubicBezTo>
                  <a:cubicBezTo>
                    <a:pt x="1659" y="960"/>
                    <a:pt x="1659" y="960"/>
                    <a:pt x="1659" y="960"/>
                  </a:cubicBezTo>
                  <a:cubicBezTo>
                    <a:pt x="395" y="960"/>
                    <a:pt x="395" y="960"/>
                    <a:pt x="395" y="960"/>
                  </a:cubicBezTo>
                  <a:lnTo>
                    <a:pt x="395" y="802"/>
                  </a:lnTo>
                  <a:close/>
                  <a:moveTo>
                    <a:pt x="395" y="486"/>
                  </a:moveTo>
                  <a:cubicBezTo>
                    <a:pt x="1659" y="486"/>
                    <a:pt x="1659" y="486"/>
                    <a:pt x="1659" y="486"/>
                  </a:cubicBezTo>
                  <a:cubicBezTo>
                    <a:pt x="1659" y="644"/>
                    <a:pt x="1659" y="644"/>
                    <a:pt x="1659" y="644"/>
                  </a:cubicBezTo>
                  <a:cubicBezTo>
                    <a:pt x="395" y="644"/>
                    <a:pt x="395" y="644"/>
                    <a:pt x="395" y="644"/>
                  </a:cubicBezTo>
                  <a:lnTo>
                    <a:pt x="395" y="486"/>
                  </a:lnTo>
                  <a:close/>
                  <a:moveTo>
                    <a:pt x="1185" y="1276"/>
                  </a:moveTo>
                  <a:cubicBezTo>
                    <a:pt x="395" y="1276"/>
                    <a:pt x="395" y="1276"/>
                    <a:pt x="395" y="1276"/>
                  </a:cubicBezTo>
                  <a:cubicBezTo>
                    <a:pt x="395" y="1118"/>
                    <a:pt x="395" y="1118"/>
                    <a:pt x="395" y="1118"/>
                  </a:cubicBezTo>
                  <a:cubicBezTo>
                    <a:pt x="1185" y="1118"/>
                    <a:pt x="1185" y="1118"/>
                    <a:pt x="1185" y="1118"/>
                  </a:cubicBezTo>
                  <a:lnTo>
                    <a:pt x="1185" y="1276"/>
                  </a:lnTo>
                  <a:close/>
                  <a:moveTo>
                    <a:pt x="869" y="1908"/>
                  </a:moveTo>
                  <a:cubicBezTo>
                    <a:pt x="395" y="1908"/>
                    <a:pt x="395" y="1908"/>
                    <a:pt x="395" y="1908"/>
                  </a:cubicBezTo>
                  <a:cubicBezTo>
                    <a:pt x="395" y="1750"/>
                    <a:pt x="395" y="1750"/>
                    <a:pt x="395" y="1750"/>
                  </a:cubicBezTo>
                  <a:cubicBezTo>
                    <a:pt x="869" y="1750"/>
                    <a:pt x="869" y="1750"/>
                    <a:pt x="869" y="1750"/>
                  </a:cubicBezTo>
                  <a:lnTo>
                    <a:pt x="869" y="19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KSO_Shape">
            <a:extLst>
              <a:ext uri="{FF2B5EF4-FFF2-40B4-BE49-F238E27FC236}">
                <a16:creationId xmlns:a16="http://schemas.microsoft.com/office/drawing/2014/main" id="{A583F9AA-DFE3-4C95-A8B2-585B10C6DE21}"/>
              </a:ext>
            </a:extLst>
          </p:cNvPr>
          <p:cNvSpPr/>
          <p:nvPr/>
        </p:nvSpPr>
        <p:spPr>
          <a:xfrm>
            <a:off x="1688825" y="4842928"/>
            <a:ext cx="9500557" cy="1637767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695912" y="1696577"/>
            <a:ext cx="9493471" cy="2541674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4B5916D-B59B-40B0-A0E5-576B4A9A143A}"/>
              </a:ext>
            </a:extLst>
          </p:cNvPr>
          <p:cNvCxnSpPr>
            <a:cxnSpLocks/>
          </p:cNvCxnSpPr>
          <p:nvPr/>
        </p:nvCxnSpPr>
        <p:spPr>
          <a:xfrm>
            <a:off x="1781207" y="4643014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32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39" grpId="0"/>
      <p:bldP spid="47" grpId="0" animBg="1"/>
      <p:bldP spid="4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182929" y="5251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创建字典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7628A0A-E100-4FA8-9BB3-2F48580F8F22}"/>
              </a:ext>
            </a:extLst>
          </p:cNvPr>
          <p:cNvGrpSpPr/>
          <p:nvPr/>
        </p:nvGrpSpPr>
        <p:grpSpPr>
          <a:xfrm>
            <a:off x="4538249" y="2207055"/>
            <a:ext cx="1524000" cy="1524000"/>
            <a:chOff x="4538249" y="1807005"/>
            <a:chExt cx="1524000" cy="1524000"/>
          </a:xfrm>
        </p:grpSpPr>
        <p:sp>
          <p:nvSpPr>
            <p:cNvPr id="5" name="泪滴形 4">
              <a:extLst>
                <a:ext uri="{FF2B5EF4-FFF2-40B4-BE49-F238E27FC236}">
                  <a16:creationId xmlns:a16="http://schemas.microsoft.com/office/drawing/2014/main" id="{833147A2-4A19-467E-AF0D-A0DC95FA95D3}"/>
                </a:ext>
              </a:extLst>
            </p:cNvPr>
            <p:cNvSpPr/>
            <p:nvPr/>
          </p:nvSpPr>
          <p:spPr>
            <a:xfrm>
              <a:off x="4538249" y="1807005"/>
              <a:ext cx="1524000" cy="1524000"/>
            </a:xfrm>
            <a:prstGeom prst="teardrop">
              <a:avLst/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314850-95C9-4C36-B5C4-65728E853F9B}"/>
                </a:ext>
              </a:extLst>
            </p:cNvPr>
            <p:cNvSpPr/>
            <p:nvPr/>
          </p:nvSpPr>
          <p:spPr>
            <a:xfrm>
              <a:off x="5083277" y="2286286"/>
              <a:ext cx="5132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67CC659-A0F8-4166-8490-17AC01518EEB}"/>
              </a:ext>
            </a:extLst>
          </p:cNvPr>
          <p:cNvGrpSpPr/>
          <p:nvPr/>
        </p:nvGrpSpPr>
        <p:grpSpPr>
          <a:xfrm>
            <a:off x="6157773" y="1685556"/>
            <a:ext cx="1524000" cy="1524000"/>
            <a:chOff x="6157773" y="1285506"/>
            <a:chExt cx="1524000" cy="1524000"/>
          </a:xfrm>
        </p:grpSpPr>
        <p:sp>
          <p:nvSpPr>
            <p:cNvPr id="20" name="泪滴形 19">
              <a:extLst>
                <a:ext uri="{FF2B5EF4-FFF2-40B4-BE49-F238E27FC236}">
                  <a16:creationId xmlns:a16="http://schemas.microsoft.com/office/drawing/2014/main" id="{0540F78F-460F-4653-B229-6A303F9BF97C}"/>
                </a:ext>
              </a:extLst>
            </p:cNvPr>
            <p:cNvSpPr/>
            <p:nvPr/>
          </p:nvSpPr>
          <p:spPr>
            <a:xfrm flipH="1" flipV="1">
              <a:off x="6157773" y="1285506"/>
              <a:ext cx="1524000" cy="1524000"/>
            </a:xfrm>
            <a:prstGeom prst="teardrop">
              <a:avLst/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19304BF-55C1-4D63-B60B-D490BEB6CEE4}"/>
                </a:ext>
              </a:extLst>
            </p:cNvPr>
            <p:cNvSpPr/>
            <p:nvPr/>
          </p:nvSpPr>
          <p:spPr>
            <a:xfrm>
              <a:off x="6605947" y="1852938"/>
              <a:ext cx="5581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02</a:t>
              </a: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E035C0F-0ED7-4214-AFD4-98F2C130CF04}"/>
              </a:ext>
            </a:extLst>
          </p:cNvPr>
          <p:cNvCxnSpPr>
            <a:cxnSpLocks/>
          </p:cNvCxnSpPr>
          <p:nvPr/>
        </p:nvCxnSpPr>
        <p:spPr>
          <a:xfrm flipH="1" flipV="1">
            <a:off x="1924050" y="2989020"/>
            <a:ext cx="2557049" cy="1"/>
          </a:xfrm>
          <a:prstGeom prst="line">
            <a:avLst/>
          </a:prstGeom>
          <a:ln w="19050">
            <a:solidFill>
              <a:srgbClr val="B1C4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DFAAC37-0C73-4B50-AAA1-2C5BC65180AE}"/>
              </a:ext>
            </a:extLst>
          </p:cNvPr>
          <p:cNvCxnSpPr>
            <a:cxnSpLocks/>
          </p:cNvCxnSpPr>
          <p:nvPr/>
        </p:nvCxnSpPr>
        <p:spPr>
          <a:xfrm flipV="1">
            <a:off x="7717527" y="2509657"/>
            <a:ext cx="2874273" cy="1"/>
          </a:xfrm>
          <a:prstGeom prst="line">
            <a:avLst/>
          </a:prstGeom>
          <a:ln w="19050">
            <a:solidFill>
              <a:srgbClr val="1950B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B6D9B5E-2019-47CB-97B0-831A94C2474E}"/>
              </a:ext>
            </a:extLst>
          </p:cNvPr>
          <p:cNvSpPr/>
          <p:nvPr/>
        </p:nvSpPr>
        <p:spPr>
          <a:xfrm>
            <a:off x="1293747" y="3243371"/>
            <a:ext cx="31873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zip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函数的参数是多个可迭代的对象（列表等），其功能是将不同对象中对应的元素分别打包成元组，然后返回由这些元组组成的列表。</a:t>
            </a:r>
          </a:p>
          <a:p>
            <a:pPr algn="just">
              <a:spcBef>
                <a:spcPct val="0"/>
              </a:spcBef>
              <a:defRPr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FAFBBD9-80FE-4808-9317-CA455F1708FB}"/>
              </a:ext>
            </a:extLst>
          </p:cNvPr>
          <p:cNvSpPr/>
          <p:nvPr/>
        </p:nvSpPr>
        <p:spPr>
          <a:xfrm>
            <a:off x="7637232" y="2804353"/>
            <a:ext cx="37261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Python 3.x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中为了减少内存，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zip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函数返回的是一个对象，可以通过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list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函数转换为列表，如通过“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list(zip(['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one','two','three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'], [1,2,3]))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可得到列表“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[('one', 1), ('two', 2), ('three', 3)]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1953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772561" y="47713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访问字典元素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752849" y="1177221"/>
            <a:ext cx="10033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与列表等序列对象不同，在访问字典中的元素时不能通过下标方式访问，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而是通过键访问。例如：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926914" y="2557712"/>
            <a:ext cx="9289360" cy="335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1.info={'name':'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张三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', 'age':19, 'score':{'python':95,'math':92}}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2.print(info['name'])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输出“张三”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3.print(info['age'])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19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4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.print(info['score'])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{'python': 95, 'math': 92}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5.print(info['score']['python'])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95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6.print(info['score']['math']) #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输出“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92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”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2021813"/>
            <a:ext cx="979527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2312924"/>
            <a:ext cx="9493471" cy="3840622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5516D3-AED7-4222-9600-66299A79772C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A08AC8-97B1-4AD8-83EC-2B3AD5A75A0A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C7EDE132-3FC4-4E99-8396-1F7DC55DC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90">
                <a:extLst>
                  <a:ext uri="{FF2B5EF4-FFF2-40B4-BE49-F238E27FC236}">
                    <a16:creationId xmlns:a16="http://schemas.microsoft.com/office/drawing/2014/main" id="{702B496F-B90E-4E5D-94E4-F4D966A2B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91">
                <a:extLst>
                  <a:ext uri="{FF2B5EF4-FFF2-40B4-BE49-F238E27FC236}">
                    <a16:creationId xmlns:a16="http://schemas.microsoft.com/office/drawing/2014/main" id="{52E71517-79E9-427F-9C14-AF09C217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148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FC4993-08C6-488D-A804-49C0EF6E121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422883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下面程序运行结果为：</a:t>
            </a: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张三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95</a:t>
            </a: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请将程序补充完整。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info={'name':'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张三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', 'age':19, 'score':{'python':95,'math':92}}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print(info____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____)</a:t>
            </a: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print(info____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____)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E043CB1-2142-42B5-96A1-1C36430113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6" tIns="45718" rIns="91436" bIns="45718" rtlCol="0" anchor="ctr" anchorCtr="1">
            <a:noAutofit/>
          </a:bodyPr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12041E-CEE9-4B59-8B80-2376A094024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36" tIns="45718" rIns="91436" bIns="45718" rtlCol="0" anchor="ctr" anchorCtr="1">
            <a:noAutofit/>
          </a:bodyPr>
          <a:lstStyle/>
          <a:p>
            <a:pPr defTabSz="914354"/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正常使用填空题需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3.0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84F4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9DA568F-C4D4-48FA-AA81-3F1B6C9C64A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AF24F36F-7744-4220-995B-FC1B6816E75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A042B59F-5D35-4A4C-86A0-53024EE450F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60222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FF031A86-5BBD-4A88-ACE4-D54D7631E62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FF1C302B-C68C-46BB-BDA9-781D451314FA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99DEA2-892B-4C07-BE24-EB7EF2566E5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42297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53093E-91BB-49E5-97B8-FEFF385E0EA5}"/>
              </a:ext>
            </a:extLst>
          </p:cNvPr>
          <p:cNvGrpSpPr/>
          <p:nvPr/>
        </p:nvGrpSpPr>
        <p:grpSpPr>
          <a:xfrm>
            <a:off x="3075111" y="2086081"/>
            <a:ext cx="6362402" cy="2565423"/>
            <a:chOff x="4716984" y="2926628"/>
            <a:chExt cx="6362402" cy="2565423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604DD5E-F17A-4AEC-B07E-CC597E127787}"/>
                </a:ext>
              </a:extLst>
            </p:cNvPr>
            <p:cNvSpPr txBox="1"/>
            <p:nvPr/>
          </p:nvSpPr>
          <p:spPr>
            <a:xfrm>
              <a:off x="4739189" y="2937506"/>
              <a:ext cx="6340197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占位运算符和</a:t>
              </a:r>
              <a:endParaRPr lang="en-US" altLang="zh-CN" sz="8000" b="1" dirty="0">
                <a:solidFill>
                  <a:srgbClr val="B1C400"/>
                </a:solidFill>
                <a:latin typeface="Bauhaus 93" panose="04030905020B02020C02" pitchFamily="82" charset="0"/>
                <a:ea typeface="Adobe Gothic Std B" panose="020B0800000000000000" pitchFamily="34" charset="-128"/>
              </a:endParaRPr>
            </a:p>
            <a:p>
              <a:pPr lvl="0" algn="ctr">
                <a:defRPr/>
              </a:pPr>
              <a:r>
                <a:rPr lang="zh-CN" altLang="en-US" sz="8000" b="1" dirty="0">
                  <a:solidFill>
                    <a:srgbClr val="B1C400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算术运算符</a:t>
              </a:r>
              <a:endParaRPr lang="zh-CN" altLang="en-US" sz="8000" b="1" kern="1200" dirty="0">
                <a:solidFill>
                  <a:srgbClr val="B1C400"/>
                </a:solidFill>
                <a:latin typeface="+mj-ea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C169608-4514-49BB-B40D-4FB34737EF0D}"/>
                </a:ext>
              </a:extLst>
            </p:cNvPr>
            <p:cNvSpPr txBox="1"/>
            <p:nvPr/>
          </p:nvSpPr>
          <p:spPr>
            <a:xfrm>
              <a:off x="4716984" y="2926628"/>
              <a:ext cx="6340197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占位运算符和</a:t>
              </a:r>
              <a:endParaRPr lang="en-US" altLang="zh-CN" sz="8000" b="1" dirty="0">
                <a:solidFill>
                  <a:srgbClr val="1950B2"/>
                </a:solidFill>
                <a:latin typeface="Bauhaus 93" panose="04030905020B02020C02" pitchFamily="82" charset="0"/>
                <a:ea typeface="Adobe Gothic Std B" panose="020B0800000000000000" pitchFamily="34" charset="-128"/>
              </a:endParaRPr>
            </a:p>
            <a:p>
              <a:pPr lvl="0" algn="ctr">
                <a:defRPr/>
              </a:pPr>
              <a:r>
                <a:rPr lang="zh-CN" altLang="en-US" sz="8000" b="1" dirty="0">
                  <a:solidFill>
                    <a:srgbClr val="1950B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算术运算符</a:t>
              </a:r>
              <a:endParaRPr lang="zh-CN" altLang="en-US" sz="8000" b="1" kern="1200" dirty="0">
                <a:solidFill>
                  <a:srgbClr val="1950B2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0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4" y="47761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占位运算符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1CB98A-1D7D-4B86-A0E7-B3C5597FB1FE}"/>
              </a:ext>
            </a:extLst>
          </p:cNvPr>
          <p:cNvSpPr txBox="1"/>
          <p:nvPr/>
        </p:nvSpPr>
        <p:spPr>
          <a:xfrm>
            <a:off x="2971475" y="1508964"/>
            <a:ext cx="7963270" cy="1688856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defTabSz="96414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+mj-lt"/>
                <a:cs typeface="+mn-ea"/>
                <a:sym typeface="+mn-lt"/>
              </a:rPr>
              <a:t>运算符类似于</a:t>
            </a:r>
            <a:r>
              <a:rPr lang="en-US" altLang="zh-CN" sz="2400" dirty="0">
                <a:latin typeface="+mj-lt"/>
                <a:cs typeface="+mn-ea"/>
                <a:sym typeface="+mn-lt"/>
              </a:rPr>
              <a:t>C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语言中</a:t>
            </a:r>
            <a:r>
              <a:rPr lang="en-US" altLang="zh-CN" sz="2400" dirty="0" err="1">
                <a:latin typeface="+mj-lt"/>
                <a:cs typeface="+mn-ea"/>
                <a:sym typeface="+mn-lt"/>
              </a:rPr>
              <a:t>sprintf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或</a:t>
            </a:r>
            <a:r>
              <a:rPr lang="en-US" altLang="zh-CN" sz="2400" dirty="0" err="1">
                <a:latin typeface="+mj-lt"/>
                <a:cs typeface="+mn-ea"/>
                <a:sym typeface="+mn-lt"/>
              </a:rPr>
              <a:t>printf</a:t>
            </a:r>
            <a:r>
              <a:rPr lang="zh-CN" altLang="en-US" sz="2400" dirty="0">
                <a:latin typeface="+mj-lt"/>
                <a:cs typeface="+mn-ea"/>
                <a:sym typeface="+mn-lt"/>
              </a:rPr>
              <a:t>函数中使用的占位符，在字符串中可以给出一些占位符用来表示不同类型的数据，而实际的数据值在字符串之外给出。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F38857-9E50-4A25-A1EF-C3997D1F3969}"/>
              </a:ext>
            </a:extLst>
          </p:cNvPr>
          <p:cNvGrpSpPr/>
          <p:nvPr/>
        </p:nvGrpSpPr>
        <p:grpSpPr>
          <a:xfrm>
            <a:off x="1819244" y="2025265"/>
            <a:ext cx="562923" cy="656252"/>
            <a:chOff x="-8553" y="2593913"/>
            <a:chExt cx="1864069" cy="1096904"/>
          </a:xfrm>
        </p:grpSpPr>
        <p:sp>
          <p:nvSpPr>
            <p:cNvPr id="8" name="圆角矩形 32">
              <a:extLst>
                <a:ext uri="{FF2B5EF4-FFF2-40B4-BE49-F238E27FC236}">
                  <a16:creationId xmlns:a16="http://schemas.microsoft.com/office/drawing/2014/main" id="{5CA40741-A6CF-41F2-8E6F-4F1E199308A2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4715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3EDCA10-17A2-40B9-AC36-33552A62A276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marL="0" marR="0" lvl="0" indent="0" algn="ctr" defTabSz="964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5E9E25-039C-4AC5-A480-546E60BE6D60}"/>
              </a:ext>
            </a:extLst>
          </p:cNvPr>
          <p:cNvGrpSpPr/>
          <p:nvPr/>
        </p:nvGrpSpPr>
        <p:grpSpPr>
          <a:xfrm>
            <a:off x="1801089" y="4198757"/>
            <a:ext cx="562925" cy="573125"/>
            <a:chOff x="-8553" y="2593913"/>
            <a:chExt cx="1864069" cy="1096904"/>
          </a:xfrm>
          <a:solidFill>
            <a:srgbClr val="FFC000"/>
          </a:solidFill>
        </p:grpSpPr>
        <p:sp>
          <p:nvSpPr>
            <p:cNvPr id="14" name="圆角矩形 32">
              <a:extLst>
                <a:ext uri="{FF2B5EF4-FFF2-40B4-BE49-F238E27FC236}">
                  <a16:creationId xmlns:a16="http://schemas.microsoft.com/office/drawing/2014/main" id="{07D680A6-2AD7-4A13-B526-8C53CE3890F8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8745"/>
              </a:avLst>
            </a:prstGeom>
            <a:solidFill>
              <a:srgbClr val="B1C4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DBDD283-8F0D-4E17-8371-1F0268A7B262}"/>
                </a:ext>
              </a:extLst>
            </p:cNvPr>
            <p:cNvSpPr txBox="1"/>
            <p:nvPr/>
          </p:nvSpPr>
          <p:spPr>
            <a:xfrm>
              <a:off x="51567" y="2954753"/>
              <a:ext cx="1741979" cy="365633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0AB25B07-79F7-4E23-A176-DF615A6E85BD}"/>
              </a:ext>
            </a:extLst>
          </p:cNvPr>
          <p:cNvSpPr/>
          <p:nvPr/>
        </p:nvSpPr>
        <p:spPr>
          <a:xfrm rot="5400000">
            <a:off x="2507083" y="2194443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9C1A66E3-A1BE-4EF3-BFC4-97CBC64163B8}"/>
              </a:ext>
            </a:extLst>
          </p:cNvPr>
          <p:cNvSpPr/>
          <p:nvPr/>
        </p:nvSpPr>
        <p:spPr>
          <a:xfrm rot="5400000">
            <a:off x="2507083" y="4319829"/>
            <a:ext cx="321323" cy="277003"/>
          </a:xfrm>
          <a:prstGeom prst="triangle">
            <a:avLst/>
          </a:prstGeom>
          <a:solidFill>
            <a:srgbClr val="B1C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B8077BA-EC31-49D6-8BC1-708047F551A8}"/>
              </a:ext>
            </a:extLst>
          </p:cNvPr>
          <p:cNvGraphicFramePr>
            <a:graphicFrameLocks noGrp="1"/>
          </p:cNvGraphicFramePr>
          <p:nvPr/>
        </p:nvGraphicFramePr>
        <p:xfrm>
          <a:off x="2971475" y="399164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941">
                  <a:extLst>
                    <a:ext uri="{9D8B030D-6E8A-4147-A177-3AD203B41FA5}">
                      <a16:colId xmlns:a16="http://schemas.microsoft.com/office/drawing/2014/main" val="561282385"/>
                    </a:ext>
                  </a:extLst>
                </a:gridCol>
                <a:gridCol w="2648059">
                  <a:extLst>
                    <a:ext uri="{9D8B030D-6E8A-4147-A177-3AD203B41FA5}">
                      <a16:colId xmlns:a16="http://schemas.microsoft.com/office/drawing/2014/main" val="18265781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48244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16573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lt"/>
                          <a:cs typeface="+mn-ea"/>
                          <a:sym typeface="+mn-lt"/>
                        </a:rPr>
                        <a:t>占位符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</a:rPr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</a:rPr>
                        <a:t>占位符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93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</a:rPr>
                        <a:t>％</a:t>
                      </a:r>
                      <a:r>
                        <a:rPr lang="en-US" altLang="zh-CN" dirty="0">
                          <a:latin typeface="+mj-lt"/>
                        </a:rPr>
                        <a:t>d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</a:rPr>
                        <a:t>有符号整型十进制数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</a:rPr>
                        <a:t>％</a:t>
                      </a:r>
                      <a:r>
                        <a:rPr lang="en-US" altLang="zh-CN" dirty="0">
                          <a:latin typeface="+mj-lt"/>
                        </a:rPr>
                        <a:t>s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</a:rPr>
                        <a:t>字符串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31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</a:rPr>
                        <a:t>％</a:t>
                      </a:r>
                      <a:r>
                        <a:rPr lang="en-US" altLang="zh-CN" dirty="0">
                          <a:latin typeface="+mj-lt"/>
                        </a:rPr>
                        <a:t>f</a:t>
                      </a:r>
                      <a:r>
                        <a:rPr lang="zh-CN" altLang="en-US" dirty="0">
                          <a:latin typeface="+mj-lt"/>
                        </a:rPr>
                        <a:t>或％</a:t>
                      </a:r>
                      <a:r>
                        <a:rPr lang="en-US" altLang="zh-CN" dirty="0">
                          <a:latin typeface="+mj-lt"/>
                        </a:rPr>
                        <a:t>F</a:t>
                      </a:r>
                      <a:endParaRPr lang="zh-CN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</a:rPr>
                        <a:t>有符号浮点型十进制数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98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46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 animBg="1"/>
      <p:bldP spid="1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2206357" y="111432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637096" y="1703389"/>
            <a:ext cx="99987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s1='%s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上次数学成绩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，本次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，成绩提高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%f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'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</a:t>
            </a:r>
          </a:p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    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小明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',85,90,5/85)</a:t>
            </a: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s2='%5s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上次数学成绩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%5d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，本次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%5d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，成绩提高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%.2f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'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</a:t>
            </a:r>
          </a:p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    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小明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',85,90,5/85)</a:t>
            </a:r>
          </a:p>
          <a:p>
            <a:pPr marL="342900" indent="-342900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s3='%5s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上次数学成绩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%05d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，本次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%05d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，成绩提高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%08.2f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 '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%</a:t>
            </a:r>
          </a:p>
          <a:p>
            <a:pPr>
              <a:spcBef>
                <a:spcPct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     ('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小明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',85,90,5/85)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>
            <a:off x="1781207" y="1595017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B3487CF-2E75-43AA-9771-E72156D0B300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7024688" y="1536700"/>
            <a:chExt cx="982663" cy="982663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688" y="1536700"/>
              <a:ext cx="982663" cy="982663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Rectangle 4012">
              <a:extLst>
                <a:ext uri="{FF2B5EF4-FFF2-40B4-BE49-F238E27FC236}">
                  <a16:creationId xmlns:a16="http://schemas.microsoft.com/office/drawing/2014/main" id="{B5778928-0902-4AEC-8BE0-A18280D4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4863" y="1698625"/>
              <a:ext cx="492125" cy="64452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13">
              <a:extLst>
                <a:ext uri="{FF2B5EF4-FFF2-40B4-BE49-F238E27FC236}">
                  <a16:creationId xmlns:a16="http://schemas.microsoft.com/office/drawing/2014/main" id="{23EB5265-136D-48A0-8B1F-D5B333853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1790700"/>
              <a:ext cx="209550" cy="244475"/>
            </a:xfrm>
            <a:custGeom>
              <a:avLst/>
              <a:gdLst>
                <a:gd name="T0" fmla="*/ 128 w 219"/>
                <a:gd name="T1" fmla="*/ 0 h 256"/>
                <a:gd name="T2" fmla="*/ 0 w 219"/>
                <a:gd name="T3" fmla="*/ 128 h 256"/>
                <a:gd name="T4" fmla="*/ 128 w 219"/>
                <a:gd name="T5" fmla="*/ 256 h 256"/>
                <a:gd name="T6" fmla="*/ 219 w 219"/>
                <a:gd name="T7" fmla="*/ 219 h 256"/>
                <a:gd name="T8" fmla="*/ 128 w 219"/>
                <a:gd name="T9" fmla="*/ 128 h 256"/>
                <a:gd name="T10" fmla="*/ 128 w 219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63" y="256"/>
                    <a:pt x="195" y="242"/>
                    <a:pt x="219" y="219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014">
              <a:extLst>
                <a:ext uri="{FF2B5EF4-FFF2-40B4-BE49-F238E27FC236}">
                  <a16:creationId xmlns:a16="http://schemas.microsoft.com/office/drawing/2014/main" id="{17B88E33-8688-44B9-B12B-B1250FC3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790700"/>
              <a:ext cx="87313" cy="122238"/>
            </a:xfrm>
            <a:custGeom>
              <a:avLst/>
              <a:gdLst>
                <a:gd name="T0" fmla="*/ 91 w 91"/>
                <a:gd name="T1" fmla="*/ 38 h 128"/>
                <a:gd name="T2" fmla="*/ 0 w 91"/>
                <a:gd name="T3" fmla="*/ 0 h 128"/>
                <a:gd name="T4" fmla="*/ 0 w 91"/>
                <a:gd name="T5" fmla="*/ 128 h 128"/>
                <a:gd name="T6" fmla="*/ 91 w 91"/>
                <a:gd name="T7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28">
                  <a:moveTo>
                    <a:pt x="91" y="38"/>
                  </a:moveTo>
                  <a:cubicBezTo>
                    <a:pt x="67" y="15"/>
                    <a:pt x="35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lnTo>
                    <a:pt x="91" y="38"/>
                  </a:lnTo>
                  <a:close/>
                </a:path>
              </a:pathLst>
            </a:custGeom>
            <a:solidFill>
              <a:srgbClr val="FFC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015">
              <a:extLst>
                <a:ext uri="{FF2B5EF4-FFF2-40B4-BE49-F238E27FC236}">
                  <a16:creationId xmlns:a16="http://schemas.microsoft.com/office/drawing/2014/main" id="{2B50876A-B620-41C7-A0BC-AB2E47F8A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926" y="1827213"/>
              <a:ext cx="122238" cy="173038"/>
            </a:xfrm>
            <a:custGeom>
              <a:avLst/>
              <a:gdLst>
                <a:gd name="T0" fmla="*/ 91 w 128"/>
                <a:gd name="T1" fmla="*/ 0 h 181"/>
                <a:gd name="T2" fmla="*/ 0 w 128"/>
                <a:gd name="T3" fmla="*/ 90 h 181"/>
                <a:gd name="T4" fmla="*/ 91 w 128"/>
                <a:gd name="T5" fmla="*/ 181 h 181"/>
                <a:gd name="T6" fmla="*/ 128 w 128"/>
                <a:gd name="T7" fmla="*/ 90 h 181"/>
                <a:gd name="T8" fmla="*/ 91 w 128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1">
                  <a:moveTo>
                    <a:pt x="91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114" y="158"/>
                    <a:pt x="128" y="126"/>
                    <a:pt x="128" y="90"/>
                  </a:cubicBezTo>
                  <a:cubicBezTo>
                    <a:pt x="128" y="55"/>
                    <a:pt x="114" y="23"/>
                    <a:pt x="91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4016">
              <a:extLst>
                <a:ext uri="{FF2B5EF4-FFF2-40B4-BE49-F238E27FC236}">
                  <a16:creationId xmlns:a16="http://schemas.microsoft.com/office/drawing/2014/main" id="{9C72F24D-6193-43BB-9070-203EC05A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216150"/>
              <a:ext cx="214313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017">
              <a:extLst>
                <a:ext uri="{FF2B5EF4-FFF2-40B4-BE49-F238E27FC236}">
                  <a16:creationId xmlns:a16="http://schemas.microsoft.com/office/drawing/2014/main" id="{745F72CA-2C86-44AA-BF03-C89EB387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8598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018">
              <a:extLst>
                <a:ext uri="{FF2B5EF4-FFF2-40B4-BE49-F238E27FC236}">
                  <a16:creationId xmlns:a16="http://schemas.microsoft.com/office/drawing/2014/main" id="{AD078752-C9F4-4486-B200-79BB26A2E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54238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019">
              <a:extLst>
                <a:ext uri="{FF2B5EF4-FFF2-40B4-BE49-F238E27FC236}">
                  <a16:creationId xmlns:a16="http://schemas.microsoft.com/office/drawing/2014/main" id="{BBE21FC4-4048-4616-837B-D8CFE878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124075"/>
              <a:ext cx="244475" cy="79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020">
              <a:extLst>
                <a:ext uri="{FF2B5EF4-FFF2-40B4-BE49-F238E27FC236}">
                  <a16:creationId xmlns:a16="http://schemas.microsoft.com/office/drawing/2014/main" id="{C3068D23-2093-48AC-A17D-B75CB909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688" y="2093913"/>
              <a:ext cx="244475" cy="63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021">
              <a:extLst>
                <a:ext uri="{FF2B5EF4-FFF2-40B4-BE49-F238E27FC236}">
                  <a16:creationId xmlns:a16="http://schemas.microsoft.com/office/drawing/2014/main" id="{47F2DE35-D2C1-4AED-94C1-ABD32626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2335213"/>
              <a:ext cx="246063" cy="6191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4022">
              <a:extLst>
                <a:ext uri="{FF2B5EF4-FFF2-40B4-BE49-F238E27FC236}">
                  <a16:creationId xmlns:a16="http://schemas.microsoft.com/office/drawing/2014/main" id="{478C6925-3D9D-4729-8411-1694F562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1" y="1874838"/>
              <a:ext cx="123825" cy="15398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023">
              <a:extLst>
                <a:ext uri="{FF2B5EF4-FFF2-40B4-BE49-F238E27FC236}">
                  <a16:creationId xmlns:a16="http://schemas.microsoft.com/office/drawing/2014/main" id="{5D6B75C5-5CE9-4109-81A8-0A57F889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313" y="2243138"/>
              <a:ext cx="61913" cy="920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4024">
              <a:extLst>
                <a:ext uri="{FF2B5EF4-FFF2-40B4-BE49-F238E27FC236}">
                  <a16:creationId xmlns:a16="http://schemas.microsoft.com/office/drawing/2014/main" id="{8CC516E8-C3C9-4F80-979B-45945088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2028825"/>
              <a:ext cx="76200" cy="1222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4026">
              <a:extLst>
                <a:ext uri="{FF2B5EF4-FFF2-40B4-BE49-F238E27FC236}">
                  <a16:creationId xmlns:a16="http://schemas.microsoft.com/office/drawing/2014/main" id="{C51531D0-AF19-4E7B-A7AA-7BF5F9177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0" y="2081213"/>
              <a:ext cx="92075" cy="53975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4027">
              <a:extLst>
                <a:ext uri="{FF2B5EF4-FFF2-40B4-BE49-F238E27FC236}">
                  <a16:creationId xmlns:a16="http://schemas.microsoft.com/office/drawing/2014/main" id="{95575C95-9A53-4A9E-BDE7-687A10AB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43088"/>
              <a:ext cx="122237" cy="246063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028">
              <a:extLst>
                <a:ext uri="{FF2B5EF4-FFF2-40B4-BE49-F238E27FC236}">
                  <a16:creationId xmlns:a16="http://schemas.microsoft.com/office/drawing/2014/main" id="{194C11F4-47BE-4A6A-9583-291895266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20851"/>
              <a:ext cx="61912" cy="122238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4029">
              <a:extLst>
                <a:ext uri="{FF2B5EF4-FFF2-40B4-BE49-F238E27FC236}">
                  <a16:creationId xmlns:a16="http://schemas.microsoft.com/office/drawing/2014/main" id="{CCD2A6A6-CE79-4D4C-AA36-BDB5A87F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8" y="1966913"/>
              <a:ext cx="122237" cy="122238"/>
            </a:xfrm>
            <a:prstGeom prst="ellipse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4030">
              <a:extLst>
                <a:ext uri="{FF2B5EF4-FFF2-40B4-BE49-F238E27FC236}">
                  <a16:creationId xmlns:a16="http://schemas.microsoft.com/office/drawing/2014/main" id="{0D40C0A9-3860-41E6-A0BA-548C35030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212976"/>
              <a:ext cx="152400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031">
              <a:extLst>
                <a:ext uri="{FF2B5EF4-FFF2-40B4-BE49-F238E27FC236}">
                  <a16:creationId xmlns:a16="http://schemas.microsoft.com/office/drawing/2014/main" id="{D4541676-2988-4752-A2EC-8B57CE407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1966913"/>
              <a:ext cx="246062" cy="306388"/>
            </a:xfrm>
            <a:custGeom>
              <a:avLst/>
              <a:gdLst>
                <a:gd name="T0" fmla="*/ 96 w 256"/>
                <a:gd name="T1" fmla="*/ 0 h 320"/>
                <a:gd name="T2" fmla="*/ 96 w 256"/>
                <a:gd name="T3" fmla="*/ 64 h 320"/>
                <a:gd name="T4" fmla="*/ 192 w 256"/>
                <a:gd name="T5" fmla="*/ 160 h 320"/>
                <a:gd name="T6" fmla="*/ 96 w 256"/>
                <a:gd name="T7" fmla="*/ 256 h 320"/>
                <a:gd name="T8" fmla="*/ 0 w 256"/>
                <a:gd name="T9" fmla="*/ 256 h 320"/>
                <a:gd name="T10" fmla="*/ 0 w 256"/>
                <a:gd name="T11" fmla="*/ 320 h 320"/>
                <a:gd name="T12" fmla="*/ 96 w 256"/>
                <a:gd name="T13" fmla="*/ 320 h 320"/>
                <a:gd name="T14" fmla="*/ 256 w 256"/>
                <a:gd name="T15" fmla="*/ 160 h 320"/>
                <a:gd name="T16" fmla="*/ 96 w 256"/>
                <a:gd name="T1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320">
                  <a:moveTo>
                    <a:pt x="96" y="0"/>
                  </a:moveTo>
                  <a:cubicBezTo>
                    <a:pt x="96" y="64"/>
                    <a:pt x="96" y="64"/>
                    <a:pt x="96" y="64"/>
                  </a:cubicBezTo>
                  <a:cubicBezTo>
                    <a:pt x="149" y="64"/>
                    <a:pt x="192" y="108"/>
                    <a:pt x="192" y="160"/>
                  </a:cubicBezTo>
                  <a:cubicBezTo>
                    <a:pt x="192" y="213"/>
                    <a:pt x="149" y="256"/>
                    <a:pt x="96" y="256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6" y="320"/>
                    <a:pt x="96" y="320"/>
                    <a:pt x="96" y="320"/>
                  </a:cubicBezTo>
                  <a:cubicBezTo>
                    <a:pt x="184" y="320"/>
                    <a:pt x="256" y="249"/>
                    <a:pt x="256" y="160"/>
                  </a:cubicBezTo>
                  <a:cubicBezTo>
                    <a:pt x="256" y="72"/>
                    <a:pt x="184" y="0"/>
                    <a:pt x="96" y="0"/>
                  </a:cubicBezTo>
                  <a:close/>
                </a:path>
              </a:pathLst>
            </a:cu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4032">
              <a:extLst>
                <a:ext uri="{FF2B5EF4-FFF2-40B4-BE49-F238E27FC236}">
                  <a16:creationId xmlns:a16="http://schemas.microsoft.com/office/drawing/2014/main" id="{6BAEBED8-92EC-4229-93CC-484CFA820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1997076"/>
              <a:ext cx="61912" cy="61913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4033">
              <a:extLst>
                <a:ext uri="{FF2B5EF4-FFF2-40B4-BE49-F238E27FC236}">
                  <a16:creationId xmlns:a16="http://schemas.microsoft.com/office/drawing/2014/main" id="{4AD67A8E-AB4E-40EF-9663-89DE5EB79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2365376"/>
              <a:ext cx="368300" cy="31750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034">
              <a:extLst>
                <a:ext uri="{FF2B5EF4-FFF2-40B4-BE49-F238E27FC236}">
                  <a16:creationId xmlns:a16="http://schemas.microsoft.com/office/drawing/2014/main" id="{73BE9E37-C738-467D-8DFC-B8312A8C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3350" y="2319338"/>
              <a:ext cx="31750" cy="31750"/>
            </a:xfrm>
            <a:prstGeom prst="ellipse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4035">
              <a:extLst>
                <a:ext uri="{FF2B5EF4-FFF2-40B4-BE49-F238E27FC236}">
                  <a16:creationId xmlns:a16="http://schemas.microsoft.com/office/drawing/2014/main" id="{A4B349A5-932A-4025-AFF9-AEBBEE1B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1778001"/>
              <a:ext cx="61912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036">
              <a:extLst>
                <a:ext uri="{FF2B5EF4-FFF2-40B4-BE49-F238E27FC236}">
                  <a16:creationId xmlns:a16="http://schemas.microsoft.com/office/drawing/2014/main" id="{57F085C5-604A-4BDF-AF05-FE9A8EA3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397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4037">
              <a:extLst>
                <a:ext uri="{FF2B5EF4-FFF2-40B4-BE49-F238E27FC236}">
                  <a16:creationId xmlns:a16="http://schemas.microsoft.com/office/drawing/2014/main" id="{56B681EA-3D63-4B89-B23E-27108088D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038">
              <a:extLst>
                <a:ext uri="{FF2B5EF4-FFF2-40B4-BE49-F238E27FC236}">
                  <a16:creationId xmlns:a16="http://schemas.microsoft.com/office/drawing/2014/main" id="{EDA2B7C1-41A9-4F14-B09B-6F4C1604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039">
              <a:extLst>
                <a:ext uri="{FF2B5EF4-FFF2-40B4-BE49-F238E27FC236}">
                  <a16:creationId xmlns:a16="http://schemas.microsoft.com/office/drawing/2014/main" id="{1D655B8A-F1F7-4D98-955B-A4B3EF76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040">
              <a:extLst>
                <a:ext uri="{FF2B5EF4-FFF2-40B4-BE49-F238E27FC236}">
                  <a16:creationId xmlns:a16="http://schemas.microsoft.com/office/drawing/2014/main" id="{D88939C9-FAD6-4E1E-AD4C-ED6A3053B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1720851"/>
              <a:ext cx="7937" cy="15875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4041">
              <a:extLst>
                <a:ext uri="{FF2B5EF4-FFF2-40B4-BE49-F238E27FC236}">
                  <a16:creationId xmlns:a16="http://schemas.microsoft.com/office/drawing/2014/main" id="{FC4FF307-0618-4D46-89B8-00594CE4A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1874838"/>
              <a:ext cx="122237" cy="30163"/>
            </a:xfrm>
            <a:prstGeom prst="rect">
              <a:avLst/>
            </a:prstGeom>
            <a:solidFill>
              <a:srgbClr val="081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4042">
              <a:extLst>
                <a:ext uri="{FF2B5EF4-FFF2-40B4-BE49-F238E27FC236}">
                  <a16:creationId xmlns:a16="http://schemas.microsoft.com/office/drawing/2014/main" id="{7F61C8E3-BBCA-44B2-A07F-33AFE51F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3175" y="2146301"/>
              <a:ext cx="46037" cy="7938"/>
            </a:xfrm>
            <a:prstGeom prst="rect">
              <a:avLst/>
            </a:prstGeom>
            <a:solidFill>
              <a:srgbClr val="21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TextBox 107">
            <a:extLst>
              <a:ext uri="{FF2B5EF4-FFF2-40B4-BE49-F238E27FC236}">
                <a16:creationId xmlns:a16="http://schemas.microsoft.com/office/drawing/2014/main" id="{5C3EA55D-8601-4EA2-B52F-5BE99A441E6E}"/>
              </a:ext>
            </a:extLst>
          </p:cNvPr>
          <p:cNvSpPr txBox="1"/>
          <p:nvPr/>
        </p:nvSpPr>
        <p:spPr>
          <a:xfrm>
            <a:off x="1898581" y="5013242"/>
            <a:ext cx="9033550" cy="1165156"/>
          </a:xfrm>
          <a:prstGeom prst="rect">
            <a:avLst/>
          </a:prstGeom>
          <a:noFill/>
        </p:spPr>
        <p:txBody>
          <a:bodyPr wrap="square" lIns="56610" tIns="28304" rIns="56610" bIns="28304" rtlCol="0">
            <a:spAutoFit/>
          </a:bodyPr>
          <a:lstStyle/>
          <a:p>
            <a:pPr marL="342900" indent="-342900" defTabSz="914126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小明上次数学成绩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85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，本次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90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，成绩提高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0.058824</a:t>
            </a:r>
          </a:p>
          <a:p>
            <a:pPr marL="342900" indent="-342900" defTabSz="914126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   小明上次数学成绩   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85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，本次   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90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，成绩提高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0.06</a:t>
            </a:r>
          </a:p>
          <a:p>
            <a:pPr marL="342900" indent="-342900" defTabSz="914126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   小明上次数学成绩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00085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，本次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00090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，成绩提高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itchFamily="34" charset="-122"/>
              </a:rPr>
              <a:t>00000.06</a:t>
            </a:r>
            <a:endParaRPr lang="zh-CN" altLang="en-US" sz="2400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BCEA30-415D-4E2D-A27F-266C3D1024B8}"/>
              </a:ext>
            </a:extLst>
          </p:cNvPr>
          <p:cNvGrpSpPr/>
          <p:nvPr/>
        </p:nvGrpSpPr>
        <p:grpSpPr>
          <a:xfrm>
            <a:off x="811552" y="4362439"/>
            <a:ext cx="877274" cy="877274"/>
            <a:chOff x="1184655" y="3843886"/>
            <a:chExt cx="877274" cy="877274"/>
          </a:xfrm>
        </p:grpSpPr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E2E35AEF-98C0-46D3-96C3-A248FB2E7CEC}"/>
                </a:ext>
              </a:extLst>
            </p:cNvPr>
            <p:cNvSpPr/>
            <p:nvPr/>
          </p:nvSpPr>
          <p:spPr>
            <a:xfrm>
              <a:off x="1184655" y="3843886"/>
              <a:ext cx="877274" cy="877274"/>
            </a:xfrm>
            <a:prstGeom prst="ellipse">
              <a:avLst/>
            </a:prstGeom>
            <a:solidFill>
              <a:srgbClr val="19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KSO_Shape">
              <a:extLst>
                <a:ext uri="{FF2B5EF4-FFF2-40B4-BE49-F238E27FC236}">
                  <a16:creationId xmlns:a16="http://schemas.microsoft.com/office/drawing/2014/main" id="{919DB801-8521-4ADA-AF55-F91B647B5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011" y="3954003"/>
              <a:ext cx="646190" cy="648477"/>
            </a:xfrm>
            <a:custGeom>
              <a:avLst/>
              <a:gdLst>
                <a:gd name="T0" fmla="*/ 1471281 w 3950"/>
                <a:gd name="T1" fmla="*/ 1585004 h 3962"/>
                <a:gd name="T2" fmla="*/ 1291856 w 3950"/>
                <a:gd name="T3" fmla="*/ 1800397 h 3962"/>
                <a:gd name="T4" fmla="*/ 0 w 3950"/>
                <a:gd name="T5" fmla="*/ 1620903 h 3962"/>
                <a:gd name="T6" fmla="*/ 179425 w 3950"/>
                <a:gd name="T7" fmla="*/ 5453 h 3962"/>
                <a:gd name="T8" fmla="*/ 963441 w 3950"/>
                <a:gd name="T9" fmla="*/ 5453 h 3962"/>
                <a:gd name="T10" fmla="*/ 968438 w 3950"/>
                <a:gd name="T11" fmla="*/ 5453 h 3962"/>
                <a:gd name="T12" fmla="*/ 968892 w 3950"/>
                <a:gd name="T13" fmla="*/ 5907 h 3962"/>
                <a:gd name="T14" fmla="*/ 1471281 w 3950"/>
                <a:gd name="T15" fmla="*/ 543936 h 3962"/>
                <a:gd name="T16" fmla="*/ 1474006 w 3950"/>
                <a:gd name="T17" fmla="*/ 552570 h 3962"/>
                <a:gd name="T18" fmla="*/ 1471281 w 3950"/>
                <a:gd name="T19" fmla="*/ 974723 h 3962"/>
                <a:gd name="T20" fmla="*/ 1794245 w 3950"/>
                <a:gd name="T21" fmla="*/ 1154217 h 3962"/>
                <a:gd name="T22" fmla="*/ 1614821 w 3950"/>
                <a:gd name="T23" fmla="*/ 1585004 h 3962"/>
                <a:gd name="T24" fmla="*/ 968892 w 3950"/>
                <a:gd name="T25" fmla="*/ 364442 h 3962"/>
                <a:gd name="T26" fmla="*/ 1355450 w 3950"/>
                <a:gd name="T27" fmla="*/ 543936 h 3962"/>
                <a:gd name="T28" fmla="*/ 1399965 w 3950"/>
                <a:gd name="T29" fmla="*/ 615734 h 3962"/>
                <a:gd name="T30" fmla="*/ 897123 w 3950"/>
                <a:gd name="T31" fmla="*/ 436240 h 3962"/>
                <a:gd name="T32" fmla="*/ 251194 w 3950"/>
                <a:gd name="T33" fmla="*/ 77251 h 3962"/>
                <a:gd name="T34" fmla="*/ 71770 w 3950"/>
                <a:gd name="T35" fmla="*/ 1549105 h 3962"/>
                <a:gd name="T36" fmla="*/ 1220087 w 3950"/>
                <a:gd name="T37" fmla="*/ 1728599 h 3962"/>
                <a:gd name="T38" fmla="*/ 574158 w 3950"/>
                <a:gd name="T39" fmla="*/ 1585004 h 3962"/>
                <a:gd name="T40" fmla="*/ 394734 w 3950"/>
                <a:gd name="T41" fmla="*/ 1154217 h 3962"/>
                <a:gd name="T42" fmla="*/ 1399965 w 3950"/>
                <a:gd name="T43" fmla="*/ 974723 h 3962"/>
                <a:gd name="T44" fmla="*/ 1254609 w 3950"/>
                <a:gd name="T45" fmla="*/ 1147401 h 3962"/>
                <a:gd name="T46" fmla="*/ 1121517 w 3950"/>
                <a:gd name="T47" fmla="*/ 1246464 h 3962"/>
                <a:gd name="T48" fmla="*/ 987062 w 3950"/>
                <a:gd name="T49" fmla="*/ 1147401 h 3962"/>
                <a:gd name="T50" fmla="*/ 977523 w 3950"/>
                <a:gd name="T51" fmla="*/ 1455950 h 3962"/>
                <a:gd name="T52" fmla="*/ 1120608 w 3950"/>
                <a:gd name="T53" fmla="*/ 1349162 h 3962"/>
                <a:gd name="T54" fmla="*/ 1264148 w 3950"/>
                <a:gd name="T55" fmla="*/ 1455950 h 3962"/>
                <a:gd name="T56" fmla="*/ 1254609 w 3950"/>
                <a:gd name="T57" fmla="*/ 1147401 h 3962"/>
                <a:gd name="T58" fmla="*/ 957536 w 3950"/>
                <a:gd name="T59" fmla="*/ 1147401 h 3962"/>
                <a:gd name="T60" fmla="*/ 712701 w 3950"/>
                <a:gd name="T61" fmla="*/ 1199659 h 3962"/>
                <a:gd name="T62" fmla="*/ 804003 w 3950"/>
                <a:gd name="T63" fmla="*/ 1455950 h 3962"/>
                <a:gd name="T64" fmla="*/ 866688 w 3950"/>
                <a:gd name="T65" fmla="*/ 1199659 h 3962"/>
                <a:gd name="T66" fmla="*/ 1529424 w 3950"/>
                <a:gd name="T67" fmla="*/ 1147401 h 3962"/>
                <a:gd name="T68" fmla="*/ 1284589 w 3950"/>
                <a:gd name="T69" fmla="*/ 1199659 h 3962"/>
                <a:gd name="T70" fmla="*/ 1375891 w 3950"/>
                <a:gd name="T71" fmla="*/ 1455950 h 3962"/>
                <a:gd name="T72" fmla="*/ 1438121 w 3950"/>
                <a:gd name="T73" fmla="*/ 1199659 h 3962"/>
                <a:gd name="T74" fmla="*/ 1529424 w 3950"/>
                <a:gd name="T75" fmla="*/ 1147401 h 3962"/>
                <a:gd name="T76" fmla="*/ 753583 w 3950"/>
                <a:gd name="T77" fmla="*/ 651633 h 3962"/>
                <a:gd name="T78" fmla="*/ 179425 w 3950"/>
                <a:gd name="T79" fmla="*/ 723431 h 3962"/>
                <a:gd name="T80" fmla="*/ 179425 w 3950"/>
                <a:gd name="T81" fmla="*/ 364442 h 3962"/>
                <a:gd name="T82" fmla="*/ 753583 w 3950"/>
                <a:gd name="T83" fmla="*/ 436240 h 3962"/>
                <a:gd name="T84" fmla="*/ 179425 w 3950"/>
                <a:gd name="T85" fmla="*/ 364442 h 3962"/>
                <a:gd name="T86" fmla="*/ 753583 w 3950"/>
                <a:gd name="T87" fmla="*/ 220846 h 3962"/>
                <a:gd name="T88" fmla="*/ 179425 w 3950"/>
                <a:gd name="T89" fmla="*/ 292644 h 3962"/>
                <a:gd name="T90" fmla="*/ 538274 w 3950"/>
                <a:gd name="T91" fmla="*/ 579835 h 3962"/>
                <a:gd name="T92" fmla="*/ 179425 w 3950"/>
                <a:gd name="T93" fmla="*/ 508037 h 3962"/>
                <a:gd name="T94" fmla="*/ 538274 w 3950"/>
                <a:gd name="T95" fmla="*/ 579835 h 3962"/>
                <a:gd name="T96" fmla="*/ 179425 w 3950"/>
                <a:gd name="T97" fmla="*/ 867026 h 3962"/>
                <a:gd name="T98" fmla="*/ 394734 w 3950"/>
                <a:gd name="T99" fmla="*/ 795228 h 396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950" h="3962">
                  <a:moveTo>
                    <a:pt x="3555" y="3488"/>
                  </a:moveTo>
                  <a:cubicBezTo>
                    <a:pt x="3239" y="3488"/>
                    <a:pt x="3239" y="3488"/>
                    <a:pt x="3239" y="3488"/>
                  </a:cubicBezTo>
                  <a:cubicBezTo>
                    <a:pt x="3239" y="3567"/>
                    <a:pt x="3239" y="3567"/>
                    <a:pt x="3239" y="3567"/>
                  </a:cubicBezTo>
                  <a:cubicBezTo>
                    <a:pt x="3239" y="3785"/>
                    <a:pt x="3063" y="3962"/>
                    <a:pt x="2844" y="3962"/>
                  </a:cubicBezTo>
                  <a:cubicBezTo>
                    <a:pt x="395" y="3962"/>
                    <a:pt x="395" y="3962"/>
                    <a:pt x="395" y="3962"/>
                  </a:cubicBezTo>
                  <a:cubicBezTo>
                    <a:pt x="177" y="3962"/>
                    <a:pt x="0" y="3785"/>
                    <a:pt x="0" y="356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189"/>
                    <a:pt x="177" y="12"/>
                    <a:pt x="395" y="12"/>
                  </a:cubicBezTo>
                  <a:cubicBezTo>
                    <a:pt x="1975" y="12"/>
                    <a:pt x="1975" y="12"/>
                    <a:pt x="1975" y="12"/>
                  </a:cubicBezTo>
                  <a:cubicBezTo>
                    <a:pt x="2121" y="12"/>
                    <a:pt x="2121" y="12"/>
                    <a:pt x="2121" y="12"/>
                  </a:cubicBezTo>
                  <a:cubicBezTo>
                    <a:pt x="2121" y="0"/>
                    <a:pt x="2121" y="0"/>
                    <a:pt x="2121" y="0"/>
                  </a:cubicBezTo>
                  <a:cubicBezTo>
                    <a:pt x="2132" y="12"/>
                    <a:pt x="2132" y="12"/>
                    <a:pt x="2132" y="12"/>
                  </a:cubicBezTo>
                  <a:cubicBezTo>
                    <a:pt x="2133" y="12"/>
                    <a:pt x="2133" y="12"/>
                    <a:pt x="2133" y="12"/>
                  </a:cubicBezTo>
                  <a:cubicBezTo>
                    <a:pt x="2133" y="13"/>
                    <a:pt x="2133" y="13"/>
                    <a:pt x="2133" y="13"/>
                  </a:cubicBezTo>
                  <a:cubicBezTo>
                    <a:pt x="3227" y="1197"/>
                    <a:pt x="3227" y="1197"/>
                    <a:pt x="3227" y="1197"/>
                  </a:cubicBezTo>
                  <a:cubicBezTo>
                    <a:pt x="3239" y="1197"/>
                    <a:pt x="3239" y="1197"/>
                    <a:pt x="3239" y="1197"/>
                  </a:cubicBezTo>
                  <a:cubicBezTo>
                    <a:pt x="3239" y="1210"/>
                    <a:pt x="3239" y="1210"/>
                    <a:pt x="3239" y="1210"/>
                  </a:cubicBezTo>
                  <a:cubicBezTo>
                    <a:pt x="3245" y="1216"/>
                    <a:pt x="3245" y="1216"/>
                    <a:pt x="3245" y="1216"/>
                  </a:cubicBezTo>
                  <a:cubicBezTo>
                    <a:pt x="3239" y="1216"/>
                    <a:pt x="3239" y="1216"/>
                    <a:pt x="3239" y="1216"/>
                  </a:cubicBezTo>
                  <a:cubicBezTo>
                    <a:pt x="3239" y="2145"/>
                    <a:pt x="3239" y="2145"/>
                    <a:pt x="3239" y="2145"/>
                  </a:cubicBezTo>
                  <a:cubicBezTo>
                    <a:pt x="3555" y="2145"/>
                    <a:pt x="3555" y="2145"/>
                    <a:pt x="3555" y="2145"/>
                  </a:cubicBezTo>
                  <a:cubicBezTo>
                    <a:pt x="3774" y="2145"/>
                    <a:pt x="3950" y="2322"/>
                    <a:pt x="3950" y="2540"/>
                  </a:cubicBezTo>
                  <a:cubicBezTo>
                    <a:pt x="3950" y="3093"/>
                    <a:pt x="3950" y="3093"/>
                    <a:pt x="3950" y="3093"/>
                  </a:cubicBezTo>
                  <a:cubicBezTo>
                    <a:pt x="3950" y="3311"/>
                    <a:pt x="3774" y="3488"/>
                    <a:pt x="3555" y="3488"/>
                  </a:cubicBezTo>
                  <a:close/>
                  <a:moveTo>
                    <a:pt x="2133" y="296"/>
                  </a:moveTo>
                  <a:cubicBezTo>
                    <a:pt x="2133" y="802"/>
                    <a:pt x="2133" y="802"/>
                    <a:pt x="2133" y="802"/>
                  </a:cubicBezTo>
                  <a:cubicBezTo>
                    <a:pt x="2133" y="1020"/>
                    <a:pt x="2310" y="1197"/>
                    <a:pt x="2528" y="1197"/>
                  </a:cubicBezTo>
                  <a:cubicBezTo>
                    <a:pt x="2984" y="1197"/>
                    <a:pt x="2984" y="1197"/>
                    <a:pt x="2984" y="1197"/>
                  </a:cubicBezTo>
                  <a:lnTo>
                    <a:pt x="2133" y="296"/>
                  </a:lnTo>
                  <a:close/>
                  <a:moveTo>
                    <a:pt x="3082" y="1355"/>
                  </a:moveTo>
                  <a:cubicBezTo>
                    <a:pt x="2371" y="1355"/>
                    <a:pt x="2371" y="1355"/>
                    <a:pt x="2371" y="1355"/>
                  </a:cubicBezTo>
                  <a:cubicBezTo>
                    <a:pt x="2152" y="1355"/>
                    <a:pt x="1975" y="1178"/>
                    <a:pt x="1975" y="960"/>
                  </a:cubicBezTo>
                  <a:cubicBezTo>
                    <a:pt x="1975" y="170"/>
                    <a:pt x="1975" y="170"/>
                    <a:pt x="1975" y="170"/>
                  </a:cubicBezTo>
                  <a:cubicBezTo>
                    <a:pt x="553" y="170"/>
                    <a:pt x="553" y="170"/>
                    <a:pt x="553" y="170"/>
                  </a:cubicBezTo>
                  <a:cubicBezTo>
                    <a:pt x="335" y="170"/>
                    <a:pt x="158" y="347"/>
                    <a:pt x="158" y="565"/>
                  </a:cubicBezTo>
                  <a:cubicBezTo>
                    <a:pt x="158" y="3409"/>
                    <a:pt x="158" y="3409"/>
                    <a:pt x="158" y="3409"/>
                  </a:cubicBezTo>
                  <a:cubicBezTo>
                    <a:pt x="158" y="3627"/>
                    <a:pt x="335" y="3804"/>
                    <a:pt x="553" y="3804"/>
                  </a:cubicBezTo>
                  <a:cubicBezTo>
                    <a:pt x="2686" y="3804"/>
                    <a:pt x="2686" y="3804"/>
                    <a:pt x="2686" y="3804"/>
                  </a:cubicBezTo>
                  <a:cubicBezTo>
                    <a:pt x="2877" y="3804"/>
                    <a:pt x="3037" y="3668"/>
                    <a:pt x="3073" y="3488"/>
                  </a:cubicBezTo>
                  <a:cubicBezTo>
                    <a:pt x="1264" y="3488"/>
                    <a:pt x="1264" y="3488"/>
                    <a:pt x="1264" y="3488"/>
                  </a:cubicBezTo>
                  <a:cubicBezTo>
                    <a:pt x="1046" y="3488"/>
                    <a:pt x="869" y="3311"/>
                    <a:pt x="869" y="3093"/>
                  </a:cubicBezTo>
                  <a:cubicBezTo>
                    <a:pt x="869" y="2540"/>
                    <a:pt x="869" y="2540"/>
                    <a:pt x="869" y="2540"/>
                  </a:cubicBezTo>
                  <a:cubicBezTo>
                    <a:pt x="869" y="2322"/>
                    <a:pt x="1046" y="2145"/>
                    <a:pt x="1264" y="2145"/>
                  </a:cubicBezTo>
                  <a:cubicBezTo>
                    <a:pt x="3082" y="2145"/>
                    <a:pt x="3082" y="2145"/>
                    <a:pt x="3082" y="2145"/>
                  </a:cubicBezTo>
                  <a:lnTo>
                    <a:pt x="3082" y="1355"/>
                  </a:lnTo>
                  <a:close/>
                  <a:moveTo>
                    <a:pt x="2762" y="2525"/>
                  </a:moveTo>
                  <a:cubicBezTo>
                    <a:pt x="2603" y="2525"/>
                    <a:pt x="2603" y="2525"/>
                    <a:pt x="2603" y="2525"/>
                  </a:cubicBezTo>
                  <a:cubicBezTo>
                    <a:pt x="2469" y="2743"/>
                    <a:pt x="2469" y="2743"/>
                    <a:pt x="2469" y="2743"/>
                  </a:cubicBezTo>
                  <a:cubicBezTo>
                    <a:pt x="2333" y="2525"/>
                    <a:pt x="2333" y="2525"/>
                    <a:pt x="2333" y="2525"/>
                  </a:cubicBezTo>
                  <a:cubicBezTo>
                    <a:pt x="2173" y="2525"/>
                    <a:pt x="2173" y="2525"/>
                    <a:pt x="2173" y="2525"/>
                  </a:cubicBezTo>
                  <a:cubicBezTo>
                    <a:pt x="2383" y="2850"/>
                    <a:pt x="2383" y="2850"/>
                    <a:pt x="2383" y="2850"/>
                  </a:cubicBezTo>
                  <a:cubicBezTo>
                    <a:pt x="2152" y="3204"/>
                    <a:pt x="2152" y="3204"/>
                    <a:pt x="2152" y="3204"/>
                  </a:cubicBezTo>
                  <a:cubicBezTo>
                    <a:pt x="2316" y="3204"/>
                    <a:pt x="2316" y="3204"/>
                    <a:pt x="2316" y="3204"/>
                  </a:cubicBezTo>
                  <a:cubicBezTo>
                    <a:pt x="2467" y="2969"/>
                    <a:pt x="2467" y="2969"/>
                    <a:pt x="2467" y="2969"/>
                  </a:cubicBezTo>
                  <a:cubicBezTo>
                    <a:pt x="2617" y="3204"/>
                    <a:pt x="2617" y="3204"/>
                    <a:pt x="2617" y="3204"/>
                  </a:cubicBezTo>
                  <a:cubicBezTo>
                    <a:pt x="2783" y="3204"/>
                    <a:pt x="2783" y="3204"/>
                    <a:pt x="2783" y="3204"/>
                  </a:cubicBezTo>
                  <a:cubicBezTo>
                    <a:pt x="2551" y="2855"/>
                    <a:pt x="2551" y="2855"/>
                    <a:pt x="2551" y="2855"/>
                  </a:cubicBezTo>
                  <a:lnTo>
                    <a:pt x="2762" y="2525"/>
                  </a:lnTo>
                  <a:close/>
                  <a:moveTo>
                    <a:pt x="2108" y="2640"/>
                  </a:moveTo>
                  <a:cubicBezTo>
                    <a:pt x="2108" y="2525"/>
                    <a:pt x="2108" y="2525"/>
                    <a:pt x="2108" y="2525"/>
                  </a:cubicBezTo>
                  <a:cubicBezTo>
                    <a:pt x="1569" y="2525"/>
                    <a:pt x="1569" y="2525"/>
                    <a:pt x="1569" y="2525"/>
                  </a:cubicBezTo>
                  <a:cubicBezTo>
                    <a:pt x="1569" y="2640"/>
                    <a:pt x="1569" y="2640"/>
                    <a:pt x="1569" y="2640"/>
                  </a:cubicBezTo>
                  <a:cubicBezTo>
                    <a:pt x="1770" y="2640"/>
                    <a:pt x="1770" y="2640"/>
                    <a:pt x="1770" y="2640"/>
                  </a:cubicBezTo>
                  <a:cubicBezTo>
                    <a:pt x="1770" y="3204"/>
                    <a:pt x="1770" y="3204"/>
                    <a:pt x="1770" y="3204"/>
                  </a:cubicBezTo>
                  <a:cubicBezTo>
                    <a:pt x="1908" y="3204"/>
                    <a:pt x="1908" y="3204"/>
                    <a:pt x="1908" y="3204"/>
                  </a:cubicBezTo>
                  <a:cubicBezTo>
                    <a:pt x="1908" y="2640"/>
                    <a:pt x="1908" y="2640"/>
                    <a:pt x="1908" y="2640"/>
                  </a:cubicBezTo>
                  <a:lnTo>
                    <a:pt x="2108" y="2640"/>
                  </a:lnTo>
                  <a:close/>
                  <a:moveTo>
                    <a:pt x="3367" y="2525"/>
                  </a:moveTo>
                  <a:cubicBezTo>
                    <a:pt x="2828" y="2525"/>
                    <a:pt x="2828" y="2525"/>
                    <a:pt x="2828" y="2525"/>
                  </a:cubicBezTo>
                  <a:cubicBezTo>
                    <a:pt x="2828" y="2640"/>
                    <a:pt x="2828" y="2640"/>
                    <a:pt x="2828" y="2640"/>
                  </a:cubicBezTo>
                  <a:cubicBezTo>
                    <a:pt x="3029" y="2640"/>
                    <a:pt x="3029" y="2640"/>
                    <a:pt x="3029" y="2640"/>
                  </a:cubicBezTo>
                  <a:cubicBezTo>
                    <a:pt x="3029" y="3204"/>
                    <a:pt x="3029" y="3204"/>
                    <a:pt x="3029" y="3204"/>
                  </a:cubicBezTo>
                  <a:cubicBezTo>
                    <a:pt x="3166" y="3204"/>
                    <a:pt x="3166" y="3204"/>
                    <a:pt x="3166" y="3204"/>
                  </a:cubicBezTo>
                  <a:cubicBezTo>
                    <a:pt x="3166" y="2640"/>
                    <a:pt x="3166" y="2640"/>
                    <a:pt x="3166" y="2640"/>
                  </a:cubicBezTo>
                  <a:cubicBezTo>
                    <a:pt x="3367" y="2640"/>
                    <a:pt x="3367" y="2640"/>
                    <a:pt x="3367" y="2640"/>
                  </a:cubicBezTo>
                  <a:lnTo>
                    <a:pt x="3367" y="2525"/>
                  </a:lnTo>
                  <a:close/>
                  <a:moveTo>
                    <a:pt x="395" y="1434"/>
                  </a:moveTo>
                  <a:cubicBezTo>
                    <a:pt x="1659" y="1434"/>
                    <a:pt x="1659" y="1434"/>
                    <a:pt x="1659" y="1434"/>
                  </a:cubicBezTo>
                  <a:cubicBezTo>
                    <a:pt x="1659" y="1592"/>
                    <a:pt x="1659" y="1592"/>
                    <a:pt x="1659" y="1592"/>
                  </a:cubicBezTo>
                  <a:cubicBezTo>
                    <a:pt x="395" y="1592"/>
                    <a:pt x="395" y="1592"/>
                    <a:pt x="395" y="1592"/>
                  </a:cubicBezTo>
                  <a:lnTo>
                    <a:pt x="395" y="1434"/>
                  </a:lnTo>
                  <a:close/>
                  <a:moveTo>
                    <a:pt x="395" y="802"/>
                  </a:moveTo>
                  <a:cubicBezTo>
                    <a:pt x="1659" y="802"/>
                    <a:pt x="1659" y="802"/>
                    <a:pt x="1659" y="802"/>
                  </a:cubicBezTo>
                  <a:cubicBezTo>
                    <a:pt x="1659" y="960"/>
                    <a:pt x="1659" y="960"/>
                    <a:pt x="1659" y="960"/>
                  </a:cubicBezTo>
                  <a:cubicBezTo>
                    <a:pt x="395" y="960"/>
                    <a:pt x="395" y="960"/>
                    <a:pt x="395" y="960"/>
                  </a:cubicBezTo>
                  <a:lnTo>
                    <a:pt x="395" y="802"/>
                  </a:lnTo>
                  <a:close/>
                  <a:moveTo>
                    <a:pt x="395" y="486"/>
                  </a:moveTo>
                  <a:cubicBezTo>
                    <a:pt x="1659" y="486"/>
                    <a:pt x="1659" y="486"/>
                    <a:pt x="1659" y="486"/>
                  </a:cubicBezTo>
                  <a:cubicBezTo>
                    <a:pt x="1659" y="644"/>
                    <a:pt x="1659" y="644"/>
                    <a:pt x="1659" y="644"/>
                  </a:cubicBezTo>
                  <a:cubicBezTo>
                    <a:pt x="395" y="644"/>
                    <a:pt x="395" y="644"/>
                    <a:pt x="395" y="644"/>
                  </a:cubicBezTo>
                  <a:lnTo>
                    <a:pt x="395" y="486"/>
                  </a:lnTo>
                  <a:close/>
                  <a:moveTo>
                    <a:pt x="1185" y="1276"/>
                  </a:moveTo>
                  <a:cubicBezTo>
                    <a:pt x="395" y="1276"/>
                    <a:pt x="395" y="1276"/>
                    <a:pt x="395" y="1276"/>
                  </a:cubicBezTo>
                  <a:cubicBezTo>
                    <a:pt x="395" y="1118"/>
                    <a:pt x="395" y="1118"/>
                    <a:pt x="395" y="1118"/>
                  </a:cubicBezTo>
                  <a:cubicBezTo>
                    <a:pt x="1185" y="1118"/>
                    <a:pt x="1185" y="1118"/>
                    <a:pt x="1185" y="1118"/>
                  </a:cubicBezTo>
                  <a:lnTo>
                    <a:pt x="1185" y="1276"/>
                  </a:lnTo>
                  <a:close/>
                  <a:moveTo>
                    <a:pt x="869" y="1908"/>
                  </a:moveTo>
                  <a:cubicBezTo>
                    <a:pt x="395" y="1908"/>
                    <a:pt x="395" y="1908"/>
                    <a:pt x="395" y="1908"/>
                  </a:cubicBezTo>
                  <a:cubicBezTo>
                    <a:pt x="395" y="1750"/>
                    <a:pt x="395" y="1750"/>
                    <a:pt x="395" y="1750"/>
                  </a:cubicBezTo>
                  <a:cubicBezTo>
                    <a:pt x="869" y="1750"/>
                    <a:pt x="869" y="1750"/>
                    <a:pt x="869" y="1750"/>
                  </a:cubicBezTo>
                  <a:lnTo>
                    <a:pt x="869" y="19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900">
                <a:solidFill>
                  <a:srgbClr val="602222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KSO_Shape">
            <a:extLst>
              <a:ext uri="{FF2B5EF4-FFF2-40B4-BE49-F238E27FC236}">
                <a16:creationId xmlns:a16="http://schemas.microsoft.com/office/drawing/2014/main" id="{A583F9AA-DFE3-4C95-A8B2-585B10C6DE21}"/>
              </a:ext>
            </a:extLst>
          </p:cNvPr>
          <p:cNvSpPr/>
          <p:nvPr/>
        </p:nvSpPr>
        <p:spPr>
          <a:xfrm>
            <a:off x="1688825" y="4943361"/>
            <a:ext cx="9500557" cy="1295062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695912" y="1696577"/>
            <a:ext cx="9810288" cy="2284629"/>
          </a:xfrm>
          <a:prstGeom prst="roundRect">
            <a:avLst>
              <a:gd name="adj" fmla="val 7849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4A8D674-9070-4176-9156-1BDE28A156A4}"/>
              </a:ext>
            </a:extLst>
          </p:cNvPr>
          <p:cNvSpPr/>
          <p:nvPr/>
        </p:nvSpPr>
        <p:spPr>
          <a:xfrm>
            <a:off x="1646213" y="4308237"/>
            <a:ext cx="9657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执行完毕后，通过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print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函数分别输出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s1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s2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s3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，可得到下面结果：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4B5916D-B59B-40B0-A0E5-576B4A9A143A}"/>
              </a:ext>
            </a:extLst>
          </p:cNvPr>
          <p:cNvCxnSpPr>
            <a:cxnSpLocks/>
          </p:cNvCxnSpPr>
          <p:nvPr/>
        </p:nvCxnSpPr>
        <p:spPr>
          <a:xfrm>
            <a:off x="1781207" y="4829530"/>
            <a:ext cx="178542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51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9" grpId="0"/>
      <p:bldP spid="47" grpId="0" animBg="1"/>
      <p:bldP spid="48" grpId="0" animBg="1"/>
      <p:bldP spid="4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A0759746-1BE6-4D70-B31E-265F3BA626C2}"/>
              </a:ext>
            </a:extLst>
          </p:cNvPr>
          <p:cNvSpPr txBox="1"/>
          <p:nvPr/>
        </p:nvSpPr>
        <p:spPr>
          <a:xfrm>
            <a:off x="2815519" y="2307573"/>
            <a:ext cx="8797361" cy="2242854"/>
          </a:xfrm>
          <a:prstGeom prst="rect">
            <a:avLst/>
          </a:prstGeom>
          <a:noFill/>
        </p:spPr>
        <p:txBody>
          <a:bodyPr wrap="square" lIns="91436" tIns="45718" rIns="91436" bIns="45718" rtlCol="0" anchor="ctr">
            <a:spAutoFit/>
          </a:bodyPr>
          <a:lstStyle/>
          <a:p>
            <a:pPr lvl="0" algn="just" defTabSz="964149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cs typeface="+mn-ea"/>
                <a:sym typeface="+mn-lt"/>
              </a:rPr>
              <a:t>由于</a:t>
            </a:r>
            <a:r>
              <a:rPr lang="en-US" altLang="zh-CN" sz="2400" dirty="0">
                <a:cs typeface="+mn-ea"/>
                <a:sym typeface="+mn-lt"/>
              </a:rPr>
              <a:t>%</a:t>
            </a:r>
            <a:r>
              <a:rPr lang="zh-CN" altLang="en-US" sz="2400" dirty="0">
                <a:cs typeface="+mn-ea"/>
                <a:sym typeface="+mn-lt"/>
              </a:rPr>
              <a:t>作为占位符的前缀字符，因此对于有占位符的字符串，表示一个</a:t>
            </a:r>
            <a:r>
              <a:rPr lang="en-US" altLang="zh-CN" sz="2400" dirty="0">
                <a:cs typeface="+mn-ea"/>
                <a:sym typeface="+mn-lt"/>
              </a:rPr>
              <a:t>%</a:t>
            </a:r>
            <a:r>
              <a:rPr lang="zh-CN" altLang="en-US" sz="2400" dirty="0">
                <a:cs typeface="+mn-ea"/>
                <a:sym typeface="+mn-lt"/>
              </a:rPr>
              <a:t>时需要写成“</a:t>
            </a:r>
            <a:r>
              <a:rPr lang="en-US" altLang="zh-CN" sz="2400" dirty="0">
                <a:cs typeface="+mn-ea"/>
                <a:sym typeface="+mn-lt"/>
              </a:rPr>
              <a:t>%%</a:t>
            </a:r>
            <a:r>
              <a:rPr lang="zh-CN" altLang="en-US" sz="2400" dirty="0">
                <a:cs typeface="+mn-ea"/>
                <a:sym typeface="+mn-lt"/>
              </a:rPr>
              <a:t>“。例如，执行“</a:t>
            </a:r>
            <a:r>
              <a:rPr lang="en-US" altLang="zh-CN" sz="2400" dirty="0">
                <a:cs typeface="+mn-ea"/>
                <a:sym typeface="+mn-lt"/>
              </a:rPr>
              <a:t>print('</a:t>
            </a:r>
            <a:r>
              <a:rPr lang="zh-CN" altLang="en-US" sz="2400" dirty="0">
                <a:cs typeface="+mn-ea"/>
                <a:sym typeface="+mn-lt"/>
              </a:rPr>
              <a:t>优秀比例为</a:t>
            </a:r>
            <a:r>
              <a:rPr lang="en-US" altLang="zh-CN" sz="2400" dirty="0">
                <a:cs typeface="+mn-ea"/>
                <a:sym typeface="+mn-lt"/>
              </a:rPr>
              <a:t>%.2f%%</a:t>
            </a:r>
            <a:r>
              <a:rPr lang="zh-CN" altLang="en-US" sz="2400" dirty="0">
                <a:cs typeface="+mn-ea"/>
                <a:sym typeface="+mn-lt"/>
              </a:rPr>
              <a:t>，良好比例为</a:t>
            </a:r>
            <a:r>
              <a:rPr lang="en-US" altLang="zh-CN" sz="2400" dirty="0">
                <a:cs typeface="+mn-ea"/>
                <a:sym typeface="+mn-lt"/>
              </a:rPr>
              <a:t>%.2f%%</a:t>
            </a:r>
            <a:r>
              <a:rPr lang="zh-CN" altLang="en-US" sz="2400" dirty="0">
                <a:cs typeface="+mn-ea"/>
                <a:sym typeface="+mn-lt"/>
              </a:rPr>
              <a:t>。</a:t>
            </a:r>
            <a:r>
              <a:rPr lang="en-US" altLang="zh-CN" sz="2400" dirty="0">
                <a:cs typeface="+mn-ea"/>
                <a:sym typeface="+mn-lt"/>
              </a:rPr>
              <a:t>' %(5.2,20.35))</a:t>
            </a:r>
            <a:r>
              <a:rPr lang="zh-CN" altLang="en-US" sz="2400" dirty="0">
                <a:cs typeface="+mn-ea"/>
                <a:sym typeface="+mn-lt"/>
              </a:rPr>
              <a:t>“，输出结果为：优秀比例为</a:t>
            </a:r>
            <a:r>
              <a:rPr lang="en-US" altLang="zh-CN" sz="2400" dirty="0">
                <a:cs typeface="+mn-ea"/>
                <a:sym typeface="+mn-lt"/>
              </a:rPr>
              <a:t>5.20%</a:t>
            </a:r>
            <a:r>
              <a:rPr lang="zh-CN" altLang="en-US" sz="2400" dirty="0">
                <a:cs typeface="+mn-ea"/>
                <a:sym typeface="+mn-lt"/>
              </a:rPr>
              <a:t>，良好比例为</a:t>
            </a:r>
            <a:r>
              <a:rPr lang="en-US" altLang="zh-CN" sz="2400" dirty="0">
                <a:cs typeface="+mn-ea"/>
                <a:sym typeface="+mn-lt"/>
              </a:rPr>
              <a:t>20.35%</a:t>
            </a:r>
            <a:r>
              <a:rPr lang="zh-CN" altLang="en-US" sz="2400" dirty="0">
                <a:cs typeface="+mn-ea"/>
                <a:sym typeface="+mn-lt"/>
              </a:rPr>
              <a:t>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074F26-26C2-43C3-BDDE-448486C1B5DE}"/>
              </a:ext>
            </a:extLst>
          </p:cNvPr>
          <p:cNvGrpSpPr/>
          <p:nvPr/>
        </p:nvGrpSpPr>
        <p:grpSpPr>
          <a:xfrm>
            <a:off x="837222" y="3103743"/>
            <a:ext cx="1370837" cy="656252"/>
            <a:chOff x="-8553" y="2593913"/>
            <a:chExt cx="1864069" cy="1096904"/>
          </a:xfrm>
        </p:grpSpPr>
        <p:sp>
          <p:nvSpPr>
            <p:cNvPr id="20" name="圆角矩形 32">
              <a:extLst>
                <a:ext uri="{FF2B5EF4-FFF2-40B4-BE49-F238E27FC236}">
                  <a16:creationId xmlns:a16="http://schemas.microsoft.com/office/drawing/2014/main" id="{43367001-5858-4416-86F3-9B4DAA2223AA}"/>
                </a:ext>
              </a:extLst>
            </p:cNvPr>
            <p:cNvSpPr/>
            <p:nvPr/>
          </p:nvSpPr>
          <p:spPr>
            <a:xfrm rot="10800000" flipV="1">
              <a:off x="-8553" y="2593913"/>
              <a:ext cx="1864069" cy="1096904"/>
            </a:xfrm>
            <a:prstGeom prst="roundRect">
              <a:avLst>
                <a:gd name="adj" fmla="val 12148"/>
              </a:avLst>
            </a:prstGeom>
            <a:solidFill>
              <a:srgbClr val="1950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7B85EB-A2D5-4715-9E6B-CF8AFFCFC322}"/>
                </a:ext>
              </a:extLst>
            </p:cNvPr>
            <p:cNvSpPr txBox="1"/>
            <p:nvPr/>
          </p:nvSpPr>
          <p:spPr>
            <a:xfrm>
              <a:off x="51567" y="2700300"/>
              <a:ext cx="1741979" cy="874539"/>
            </a:xfrm>
            <a:prstGeom prst="rect">
              <a:avLst/>
            </a:prstGeom>
            <a:noFill/>
          </p:spPr>
          <p:txBody>
            <a:bodyPr wrap="square" lIns="91436" tIns="45718" rIns="91436" bIns="45718" rtlCol="0" anchor="ctr">
              <a:spAutoFit/>
            </a:bodyPr>
            <a:lstStyle/>
            <a:p>
              <a:pPr lvl="0" algn="ctr" defTabSz="96414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提示</a:t>
              </a:r>
            </a:p>
          </p:txBody>
        </p: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4F4BBFB1-E57B-4591-923D-B33295304057}"/>
              </a:ext>
            </a:extLst>
          </p:cNvPr>
          <p:cNvSpPr/>
          <p:nvPr/>
        </p:nvSpPr>
        <p:spPr>
          <a:xfrm rot="5400000">
            <a:off x="2351128" y="3290497"/>
            <a:ext cx="321323" cy="277003"/>
          </a:xfrm>
          <a:prstGeom prst="triangle">
            <a:avLst/>
          </a:prstGeom>
          <a:solidFill>
            <a:srgbClr val="1950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60222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4977745" y="47713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E11107-0AC9-4E43-BA11-92F2A6599A1B}"/>
              </a:ext>
            </a:extLst>
          </p:cNvPr>
          <p:cNvSpPr/>
          <p:nvPr/>
        </p:nvSpPr>
        <p:spPr>
          <a:xfrm>
            <a:off x="1619874" y="1169536"/>
            <a:ext cx="9417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算术运算是计算机支持的主要运算之一，其运算对象是数值型数据。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352A36-0FAB-466D-AED1-E2DB2EF0AC31}"/>
              </a:ext>
            </a:extLst>
          </p:cNvPr>
          <p:cNvSpPr/>
          <p:nvPr/>
        </p:nvSpPr>
        <p:spPr>
          <a:xfrm>
            <a:off x="1863054" y="1869253"/>
            <a:ext cx="92893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3CB26E0-5556-44BE-BC6B-6BD744BA441D}"/>
              </a:ext>
            </a:extLst>
          </p:cNvPr>
          <p:cNvCxnSpPr>
            <a:cxnSpLocks/>
          </p:cNvCxnSpPr>
          <p:nvPr/>
        </p:nvCxnSpPr>
        <p:spPr>
          <a:xfrm flipV="1">
            <a:off x="1781207" y="1597148"/>
            <a:ext cx="8861393" cy="3596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SO_Shape">
            <a:extLst>
              <a:ext uri="{FF2B5EF4-FFF2-40B4-BE49-F238E27FC236}">
                <a16:creationId xmlns:a16="http://schemas.microsoft.com/office/drawing/2014/main" id="{7C10B4E9-275D-4EE6-A235-4852EBDFC2C3}"/>
              </a:ext>
            </a:extLst>
          </p:cNvPr>
          <p:cNvSpPr/>
          <p:nvPr/>
        </p:nvSpPr>
        <p:spPr>
          <a:xfrm>
            <a:off x="1722803" y="2033654"/>
            <a:ext cx="9493471" cy="3840622"/>
          </a:xfrm>
          <a:prstGeom prst="roundRect">
            <a:avLst>
              <a:gd name="adj" fmla="val 5617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5516D3-AED7-4222-9600-66299A79772C}"/>
              </a:ext>
            </a:extLst>
          </p:cNvPr>
          <p:cNvGrpSpPr/>
          <p:nvPr/>
        </p:nvGrpSpPr>
        <p:grpSpPr>
          <a:xfrm>
            <a:off x="836354" y="1156380"/>
            <a:ext cx="877274" cy="877274"/>
            <a:chOff x="836354" y="1156380"/>
            <a:chExt cx="877274" cy="877274"/>
          </a:xfrm>
        </p:grpSpPr>
        <p:sp>
          <p:nvSpPr>
            <p:cNvPr id="8" name="Oval 4011">
              <a:extLst>
                <a:ext uri="{FF2B5EF4-FFF2-40B4-BE49-F238E27FC236}">
                  <a16:creationId xmlns:a16="http://schemas.microsoft.com/office/drawing/2014/main" id="{2FA77549-4EAF-4663-8535-C2A4DEB6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54" y="1156380"/>
              <a:ext cx="877274" cy="877274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A08AC8-97B1-4AD8-83EC-2B3AD5A75A0A}"/>
                </a:ext>
              </a:extLst>
            </p:cNvPr>
            <p:cNvGrpSpPr/>
            <p:nvPr/>
          </p:nvGrpSpPr>
          <p:grpSpPr>
            <a:xfrm>
              <a:off x="852546" y="1337788"/>
              <a:ext cx="830546" cy="514457"/>
              <a:chOff x="10655670" y="657377"/>
              <a:chExt cx="526153" cy="325910"/>
            </a:xfrm>
            <a:solidFill>
              <a:schemeClr val="tx2">
                <a:lumMod val="50000"/>
              </a:schemeClr>
            </a:solidFill>
          </p:grpSpPr>
          <p:sp>
            <p:nvSpPr>
              <p:cNvPr id="51" name="Freeform 89">
                <a:extLst>
                  <a:ext uri="{FF2B5EF4-FFF2-40B4-BE49-F238E27FC236}">
                    <a16:creationId xmlns:a16="http://schemas.microsoft.com/office/drawing/2014/main" id="{C7EDE132-3FC4-4E99-8396-1F7DC55DC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7100" y="657377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8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8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2 w 162"/>
                  <a:gd name="T31" fmla="*/ 10 h 102"/>
                  <a:gd name="T32" fmla="*/ 152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7"/>
                      <a:pt x="82" y="8"/>
                      <a:pt x="81" y="8"/>
                    </a:cubicBezTo>
                    <a:cubicBezTo>
                      <a:pt x="79" y="8"/>
                      <a:pt x="78" y="7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92"/>
                      <a:pt x="152" y="92"/>
                      <a:pt x="152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90">
                <a:extLst>
                  <a:ext uri="{FF2B5EF4-FFF2-40B4-BE49-F238E27FC236}">
                    <a16:creationId xmlns:a16="http://schemas.microsoft.com/office/drawing/2014/main" id="{702B496F-B90E-4E5D-94E4-F4D966A2B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5670" y="947382"/>
                <a:ext cx="526153" cy="35905"/>
              </a:xfrm>
              <a:custGeom>
                <a:avLst/>
                <a:gdLst>
                  <a:gd name="T0" fmla="*/ 192 w 192"/>
                  <a:gd name="T1" fmla="*/ 0 h 13"/>
                  <a:gd name="T2" fmla="*/ 125 w 192"/>
                  <a:gd name="T3" fmla="*/ 0 h 13"/>
                  <a:gd name="T4" fmla="*/ 123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9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2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2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3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4" y="13"/>
                      <a:pt x="9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2" y="1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91">
                <a:extLst>
                  <a:ext uri="{FF2B5EF4-FFF2-40B4-BE49-F238E27FC236}">
                    <a16:creationId xmlns:a16="http://schemas.microsoft.com/office/drawing/2014/main" id="{52E71517-79E9-427F-9C14-AF09C217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1291" y="701568"/>
                <a:ext cx="356292" cy="191956"/>
              </a:xfrm>
              <a:custGeom>
                <a:avLst/>
                <a:gdLst>
                  <a:gd name="T0" fmla="*/ 0 w 130"/>
                  <a:gd name="T1" fmla="*/ 70 h 70"/>
                  <a:gd name="T2" fmla="*/ 130 w 130"/>
                  <a:gd name="T3" fmla="*/ 0 h 70"/>
                  <a:gd name="T4" fmla="*/ 40 w 130"/>
                  <a:gd name="T5" fmla="*/ 47 h 70"/>
                  <a:gd name="T6" fmla="*/ 34 w 130"/>
                  <a:gd name="T7" fmla="*/ 36 h 70"/>
                  <a:gd name="T8" fmla="*/ 31 w 130"/>
                  <a:gd name="T9" fmla="*/ 31 h 70"/>
                  <a:gd name="T10" fmla="*/ 27 w 130"/>
                  <a:gd name="T11" fmla="*/ 34 h 70"/>
                  <a:gd name="T12" fmla="*/ 22 w 130"/>
                  <a:gd name="T13" fmla="*/ 47 h 70"/>
                  <a:gd name="T14" fmla="*/ 27 w 130"/>
                  <a:gd name="T15" fmla="*/ 19 h 70"/>
                  <a:gd name="T16" fmla="*/ 28 w 130"/>
                  <a:gd name="T17" fmla="*/ 29 h 70"/>
                  <a:gd name="T18" fmla="*/ 33 w 130"/>
                  <a:gd name="T19" fmla="*/ 26 h 70"/>
                  <a:gd name="T20" fmla="*/ 38 w 130"/>
                  <a:gd name="T21" fmla="*/ 28 h 70"/>
                  <a:gd name="T22" fmla="*/ 40 w 130"/>
                  <a:gd name="T23" fmla="*/ 35 h 70"/>
                  <a:gd name="T24" fmla="*/ 56 w 130"/>
                  <a:gd name="T25" fmla="*/ 47 h 70"/>
                  <a:gd name="T26" fmla="*/ 49 w 130"/>
                  <a:gd name="T27" fmla="*/ 46 h 70"/>
                  <a:gd name="T28" fmla="*/ 48 w 130"/>
                  <a:gd name="T29" fmla="*/ 31 h 70"/>
                  <a:gd name="T30" fmla="*/ 45 w 130"/>
                  <a:gd name="T31" fmla="*/ 27 h 70"/>
                  <a:gd name="T32" fmla="*/ 48 w 130"/>
                  <a:gd name="T33" fmla="*/ 23 h 70"/>
                  <a:gd name="T34" fmla="*/ 53 w 130"/>
                  <a:gd name="T35" fmla="*/ 27 h 70"/>
                  <a:gd name="T36" fmla="*/ 58 w 130"/>
                  <a:gd name="T37" fmla="*/ 31 h 70"/>
                  <a:gd name="T38" fmla="*/ 53 w 130"/>
                  <a:gd name="T39" fmla="*/ 39 h 70"/>
                  <a:gd name="T40" fmla="*/ 55 w 130"/>
                  <a:gd name="T41" fmla="*/ 43 h 70"/>
                  <a:gd name="T42" fmla="*/ 58 w 130"/>
                  <a:gd name="T43" fmla="*/ 42 h 70"/>
                  <a:gd name="T44" fmla="*/ 56 w 130"/>
                  <a:gd name="T45" fmla="*/ 47 h 70"/>
                  <a:gd name="T46" fmla="*/ 87 w 130"/>
                  <a:gd name="T47" fmla="*/ 47 h 70"/>
                  <a:gd name="T48" fmla="*/ 86 w 130"/>
                  <a:gd name="T49" fmla="*/ 32 h 70"/>
                  <a:gd name="T50" fmla="*/ 82 w 130"/>
                  <a:gd name="T51" fmla="*/ 32 h 70"/>
                  <a:gd name="T52" fmla="*/ 81 w 130"/>
                  <a:gd name="T53" fmla="*/ 47 h 70"/>
                  <a:gd name="T54" fmla="*/ 75 w 130"/>
                  <a:gd name="T55" fmla="*/ 36 h 70"/>
                  <a:gd name="T56" fmla="*/ 73 w 130"/>
                  <a:gd name="T57" fmla="*/ 31 h 70"/>
                  <a:gd name="T58" fmla="*/ 69 w 130"/>
                  <a:gd name="T59" fmla="*/ 34 h 70"/>
                  <a:gd name="T60" fmla="*/ 64 w 130"/>
                  <a:gd name="T61" fmla="*/ 47 h 70"/>
                  <a:gd name="T62" fmla="*/ 68 w 130"/>
                  <a:gd name="T63" fmla="*/ 27 h 70"/>
                  <a:gd name="T64" fmla="*/ 69 w 130"/>
                  <a:gd name="T65" fmla="*/ 30 h 70"/>
                  <a:gd name="T66" fmla="*/ 75 w 130"/>
                  <a:gd name="T67" fmla="*/ 26 h 70"/>
                  <a:gd name="T68" fmla="*/ 80 w 130"/>
                  <a:gd name="T69" fmla="*/ 30 h 70"/>
                  <a:gd name="T70" fmla="*/ 86 w 130"/>
                  <a:gd name="T71" fmla="*/ 26 h 70"/>
                  <a:gd name="T72" fmla="*/ 90 w 130"/>
                  <a:gd name="T73" fmla="*/ 28 h 70"/>
                  <a:gd name="T74" fmla="*/ 92 w 130"/>
                  <a:gd name="T75" fmla="*/ 35 h 70"/>
                  <a:gd name="T76" fmla="*/ 107 w 130"/>
                  <a:gd name="T77" fmla="*/ 47 h 70"/>
                  <a:gd name="T78" fmla="*/ 101 w 130"/>
                  <a:gd name="T79" fmla="*/ 46 h 70"/>
                  <a:gd name="T80" fmla="*/ 99 w 130"/>
                  <a:gd name="T81" fmla="*/ 19 h 70"/>
                  <a:gd name="T82" fmla="*/ 105 w 130"/>
                  <a:gd name="T83" fmla="*/ 40 h 70"/>
                  <a:gd name="T84" fmla="*/ 106 w 130"/>
                  <a:gd name="T85" fmla="*/ 43 h 70"/>
                  <a:gd name="T86" fmla="*/ 108 w 130"/>
                  <a:gd name="T87" fmla="*/ 42 h 70"/>
                  <a:gd name="T88" fmla="*/ 107 w 130"/>
                  <a:gd name="T89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0" h="70">
                    <a:moveTo>
                      <a:pt x="0" y="0"/>
                    </a:moveTo>
                    <a:cubicBezTo>
                      <a:pt x="0" y="70"/>
                      <a:pt x="0" y="70"/>
                      <a:pt x="0" y="70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0"/>
                      <a:pt x="130" y="0"/>
                      <a:pt x="130" y="0"/>
                    </a:cubicBezTo>
                    <a:lnTo>
                      <a:pt x="0" y="0"/>
                    </a:lnTo>
                    <a:close/>
                    <a:moveTo>
                      <a:pt x="40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4"/>
                      <a:pt x="34" y="33"/>
                      <a:pt x="34" y="32"/>
                    </a:cubicBezTo>
                    <a:cubicBezTo>
                      <a:pt x="33" y="31"/>
                      <a:pt x="32" y="31"/>
                      <a:pt x="31" y="31"/>
                    </a:cubicBezTo>
                    <a:cubicBezTo>
                      <a:pt x="30" y="31"/>
                      <a:pt x="30" y="31"/>
                      <a:pt x="29" y="32"/>
                    </a:cubicBezTo>
                    <a:cubicBezTo>
                      <a:pt x="28" y="32"/>
                      <a:pt x="28" y="33"/>
                      <a:pt x="27" y="34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8"/>
                      <a:pt x="29" y="28"/>
                      <a:pt x="30" y="27"/>
                    </a:cubicBezTo>
                    <a:cubicBezTo>
                      <a:pt x="31" y="27"/>
                      <a:pt x="32" y="26"/>
                      <a:pt x="33" y="26"/>
                    </a:cubicBezTo>
                    <a:cubicBezTo>
                      <a:pt x="35" y="26"/>
                      <a:pt x="35" y="27"/>
                      <a:pt x="36" y="27"/>
                    </a:cubicBezTo>
                    <a:cubicBezTo>
                      <a:pt x="37" y="27"/>
                      <a:pt x="38" y="27"/>
                      <a:pt x="38" y="28"/>
                    </a:cubicBezTo>
                    <a:cubicBezTo>
                      <a:pt x="39" y="29"/>
                      <a:pt x="39" y="30"/>
                      <a:pt x="39" y="31"/>
                    </a:cubicBezTo>
                    <a:cubicBezTo>
                      <a:pt x="40" y="32"/>
                      <a:pt x="40" y="33"/>
                      <a:pt x="40" y="35"/>
                    </a:cubicBezTo>
                    <a:lnTo>
                      <a:pt x="40" y="47"/>
                    </a:lnTo>
                    <a:close/>
                    <a:moveTo>
                      <a:pt x="56" y="47"/>
                    </a:moveTo>
                    <a:cubicBezTo>
                      <a:pt x="55" y="47"/>
                      <a:pt x="54" y="48"/>
                      <a:pt x="53" y="48"/>
                    </a:cubicBezTo>
                    <a:cubicBezTo>
                      <a:pt x="51" y="48"/>
                      <a:pt x="50" y="47"/>
                      <a:pt x="49" y="46"/>
                    </a:cubicBezTo>
                    <a:cubicBezTo>
                      <a:pt x="48" y="45"/>
                      <a:pt x="48" y="44"/>
                      <a:pt x="48" y="4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1"/>
                      <a:pt x="53" y="42"/>
                    </a:cubicBezTo>
                    <a:cubicBezTo>
                      <a:pt x="54" y="43"/>
                      <a:pt x="54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57" y="43"/>
                      <a:pt x="57" y="42"/>
                      <a:pt x="58" y="42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7"/>
                      <a:pt x="57" y="47"/>
                      <a:pt x="56" y="47"/>
                    </a:cubicBezTo>
                    <a:close/>
                    <a:moveTo>
                      <a:pt x="92" y="47"/>
                    </a:moveTo>
                    <a:cubicBezTo>
                      <a:pt x="87" y="47"/>
                      <a:pt x="87" y="47"/>
                      <a:pt x="87" y="47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7" y="34"/>
                      <a:pt x="87" y="33"/>
                      <a:pt x="86" y="32"/>
                    </a:cubicBezTo>
                    <a:cubicBezTo>
                      <a:pt x="86" y="31"/>
                      <a:pt x="85" y="31"/>
                      <a:pt x="84" y="31"/>
                    </a:cubicBezTo>
                    <a:cubicBezTo>
                      <a:pt x="83" y="31"/>
                      <a:pt x="82" y="31"/>
                      <a:pt x="82" y="32"/>
                    </a:cubicBezTo>
                    <a:cubicBezTo>
                      <a:pt x="81" y="32"/>
                      <a:pt x="81" y="33"/>
                      <a:pt x="81" y="34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4"/>
                      <a:pt x="75" y="33"/>
                      <a:pt x="75" y="32"/>
                    </a:cubicBezTo>
                    <a:cubicBezTo>
                      <a:pt x="74" y="31"/>
                      <a:pt x="74" y="31"/>
                      <a:pt x="73" y="31"/>
                    </a:cubicBezTo>
                    <a:cubicBezTo>
                      <a:pt x="72" y="31"/>
                      <a:pt x="71" y="31"/>
                      <a:pt x="70" y="32"/>
                    </a:cubicBezTo>
                    <a:cubicBezTo>
                      <a:pt x="70" y="32"/>
                      <a:pt x="69" y="33"/>
                      <a:pt x="69" y="3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9"/>
                      <a:pt x="70" y="28"/>
                      <a:pt x="71" y="27"/>
                    </a:cubicBezTo>
                    <a:cubicBezTo>
                      <a:pt x="72" y="27"/>
                      <a:pt x="73" y="26"/>
                      <a:pt x="75" y="26"/>
                    </a:cubicBezTo>
                    <a:cubicBezTo>
                      <a:pt x="76" y="26"/>
                      <a:pt x="77" y="27"/>
                      <a:pt x="78" y="27"/>
                    </a:cubicBezTo>
                    <a:cubicBezTo>
                      <a:pt x="79" y="28"/>
                      <a:pt x="79" y="29"/>
                      <a:pt x="80" y="30"/>
                    </a:cubicBezTo>
                    <a:cubicBezTo>
                      <a:pt x="80" y="29"/>
                      <a:pt x="81" y="28"/>
                      <a:pt x="82" y="27"/>
                    </a:cubicBezTo>
                    <a:cubicBezTo>
                      <a:pt x="83" y="27"/>
                      <a:pt x="84" y="26"/>
                      <a:pt x="86" y="26"/>
                    </a:cubicBezTo>
                    <a:cubicBezTo>
                      <a:pt x="87" y="26"/>
                      <a:pt x="88" y="27"/>
                      <a:pt x="89" y="27"/>
                    </a:cubicBezTo>
                    <a:cubicBezTo>
                      <a:pt x="89" y="27"/>
                      <a:pt x="90" y="28"/>
                      <a:pt x="90" y="28"/>
                    </a:cubicBezTo>
                    <a:cubicBezTo>
                      <a:pt x="91" y="29"/>
                      <a:pt x="91" y="30"/>
                      <a:pt x="92" y="31"/>
                    </a:cubicBezTo>
                    <a:cubicBezTo>
                      <a:pt x="92" y="32"/>
                      <a:pt x="92" y="33"/>
                      <a:pt x="92" y="35"/>
                    </a:cubicBezTo>
                    <a:lnTo>
                      <a:pt x="92" y="47"/>
                    </a:lnTo>
                    <a:close/>
                    <a:moveTo>
                      <a:pt x="107" y="47"/>
                    </a:moveTo>
                    <a:cubicBezTo>
                      <a:pt x="106" y="47"/>
                      <a:pt x="105" y="48"/>
                      <a:pt x="104" y="48"/>
                    </a:cubicBezTo>
                    <a:cubicBezTo>
                      <a:pt x="102" y="48"/>
                      <a:pt x="101" y="47"/>
                      <a:pt x="101" y="46"/>
                    </a:cubicBezTo>
                    <a:cubicBezTo>
                      <a:pt x="100" y="46"/>
                      <a:pt x="99" y="45"/>
                      <a:pt x="99" y="43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5" y="41"/>
                      <a:pt x="105" y="42"/>
                      <a:pt x="105" y="42"/>
                    </a:cubicBezTo>
                    <a:cubicBezTo>
                      <a:pt x="105" y="43"/>
                      <a:pt x="106" y="43"/>
                      <a:pt x="106" y="43"/>
                    </a:cubicBezTo>
                    <a:cubicBezTo>
                      <a:pt x="106" y="43"/>
                      <a:pt x="107" y="43"/>
                      <a:pt x="107" y="43"/>
                    </a:cubicBezTo>
                    <a:cubicBezTo>
                      <a:pt x="107" y="43"/>
                      <a:pt x="108" y="43"/>
                      <a:pt x="108" y="4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7"/>
                      <a:pt x="108" y="47"/>
                      <a:pt x="107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EC8E8E41-9C96-4E3E-9691-DC07189BF5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43734" y="2118670"/>
              <a:ext cx="8127999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824523254"/>
                        </a:ext>
                      </a:extLst>
                    </a:gridCol>
                    <a:gridCol w="1828758">
                      <a:extLst>
                        <a:ext uri="{9D8B030D-6E8A-4147-A177-3AD203B41FA5}">
                          <a16:colId xmlns:a16="http://schemas.microsoft.com/office/drawing/2014/main" val="1413714857"/>
                        </a:ext>
                      </a:extLst>
                    </a:gridCol>
                    <a:gridCol w="3589908">
                      <a:extLst>
                        <a:ext uri="{9D8B030D-6E8A-4147-A177-3AD203B41FA5}">
                          <a16:colId xmlns:a16="http://schemas.microsoft.com/office/drawing/2014/main" val="10361483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+mn-lt"/>
                            </a:rPr>
                            <a:t>运算符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使用方法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功能描述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84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+</a:t>
                          </a:r>
                          <a:r>
                            <a:rPr lang="zh-CN" altLang="en-US" dirty="0">
                              <a:latin typeface="+mn-lt"/>
                            </a:rPr>
                            <a:t>（加）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>
                              <a:latin typeface="+mn-lt"/>
                            </a:rPr>
                            <a:t>x+y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与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相加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2122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- </a:t>
                          </a:r>
                          <a:r>
                            <a:rPr lang="zh-CN" altLang="en-US" dirty="0">
                              <a:latin typeface="+mn-lt"/>
                            </a:rPr>
                            <a:t>（减）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x-y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与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相减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6401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*</a:t>
                          </a:r>
                          <a:r>
                            <a:rPr lang="zh-CN" altLang="en-US" dirty="0">
                              <a:latin typeface="+mn-lt"/>
                            </a:rPr>
                            <a:t>（乘）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x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altLang="zh-CN" dirty="0" smtClean="0">
                                  <a:latin typeface="+mn-lt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altLang="zh-CN" dirty="0">
                              <a:latin typeface="+mn-lt"/>
                            </a:rPr>
                            <a:t>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与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相乘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43645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/  </a:t>
                          </a:r>
                          <a:r>
                            <a:rPr lang="zh-CN" altLang="en-US" dirty="0">
                              <a:latin typeface="+mn-lt"/>
                            </a:rPr>
                            <a:t>（除）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x/y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除以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7347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//</a:t>
                          </a:r>
                          <a:r>
                            <a:rPr lang="zh-CN" altLang="en-US" dirty="0">
                              <a:latin typeface="+mn-lt"/>
                            </a:rPr>
                            <a:t>（整除）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x//y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整除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，返回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x/y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的整数部分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1015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+mn-lt"/>
                            </a:rPr>
                            <a:t>％（模）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x</a:t>
                          </a:r>
                          <a:r>
                            <a:rPr lang="zh-CN" altLang="en-US" dirty="0">
                              <a:latin typeface="+mn-lt"/>
                            </a:rPr>
                            <a:t>％</a:t>
                          </a:r>
                          <a:r>
                            <a:rPr lang="en-US" altLang="zh-CN" dirty="0">
                              <a:latin typeface="+mn-lt"/>
                            </a:rPr>
                            <a:t>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整除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的余数，即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x-x//y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的值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812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- </a:t>
                          </a:r>
                          <a:r>
                            <a:rPr lang="zh-CN" altLang="en-US" dirty="0">
                              <a:latin typeface="+mn-lt"/>
                            </a:rPr>
                            <a:t>（负号）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-x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的负数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6626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+</a:t>
                          </a:r>
                          <a:r>
                            <a:rPr lang="zh-CN" altLang="en-US" dirty="0">
                              <a:latin typeface="+mn-lt"/>
                            </a:rPr>
                            <a:t>（正号）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+x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212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**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（乘方）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x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**y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的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次幂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7633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EC8E8E41-9C96-4E3E-9691-DC07189BF5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5886687"/>
                  </p:ext>
                </p:extLst>
              </p:nvPr>
            </p:nvGraphicFramePr>
            <p:xfrm>
              <a:off x="2443734" y="2118670"/>
              <a:ext cx="8127999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824523254"/>
                        </a:ext>
                      </a:extLst>
                    </a:gridCol>
                    <a:gridCol w="1828758">
                      <a:extLst>
                        <a:ext uri="{9D8B030D-6E8A-4147-A177-3AD203B41FA5}">
                          <a16:colId xmlns:a16="http://schemas.microsoft.com/office/drawing/2014/main" val="1413714857"/>
                        </a:ext>
                      </a:extLst>
                    </a:gridCol>
                    <a:gridCol w="3589908">
                      <a:extLst>
                        <a:ext uri="{9D8B030D-6E8A-4147-A177-3AD203B41FA5}">
                          <a16:colId xmlns:a16="http://schemas.microsoft.com/office/drawing/2014/main" val="10361483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+mn-lt"/>
                            </a:rPr>
                            <a:t>运算符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使用方法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功能描述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845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+</a:t>
                          </a:r>
                          <a:r>
                            <a:rPr lang="zh-CN" altLang="en-US" dirty="0">
                              <a:latin typeface="+mn-lt"/>
                            </a:rPr>
                            <a:t>（加）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>
                              <a:latin typeface="+mn-lt"/>
                            </a:rPr>
                            <a:t>x+y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与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相加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2122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- </a:t>
                          </a:r>
                          <a:r>
                            <a:rPr lang="zh-CN" altLang="en-US" dirty="0">
                              <a:latin typeface="+mn-lt"/>
                            </a:rPr>
                            <a:t>（减）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x-y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与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相减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6401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+mn-lt"/>
                            </a:rPr>
                            <a:t>*</a:t>
                          </a:r>
                          <a:r>
                            <a:rPr lang="zh-CN" altLang="en-US" dirty="0" smtClean="0">
                              <a:latin typeface="+mn-lt"/>
                            </a:rPr>
                            <a:t>（</a:t>
                          </a:r>
                          <a:r>
                            <a:rPr lang="zh-CN" altLang="en-US" dirty="0">
                              <a:latin typeface="+mn-lt"/>
                            </a:rPr>
                            <a:t>乘）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48667" t="-308197" r="-19800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与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相乘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43645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/  </a:t>
                          </a:r>
                          <a:r>
                            <a:rPr lang="zh-CN" altLang="en-US" dirty="0">
                              <a:latin typeface="+mn-lt"/>
                            </a:rPr>
                            <a:t>（除）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x/y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除以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7347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//</a:t>
                          </a:r>
                          <a:r>
                            <a:rPr lang="zh-CN" altLang="en-US" dirty="0">
                              <a:latin typeface="+mn-lt"/>
                            </a:rPr>
                            <a:t>（整除）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x//y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整除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，返回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x/y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的整数部分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1015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+mn-lt"/>
                            </a:rPr>
                            <a:t>％（模）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x</a:t>
                          </a:r>
                          <a:r>
                            <a:rPr lang="zh-CN" altLang="en-US" dirty="0">
                              <a:latin typeface="+mn-lt"/>
                            </a:rPr>
                            <a:t>％</a:t>
                          </a:r>
                          <a:r>
                            <a:rPr lang="en-US" altLang="zh-CN" dirty="0">
                              <a:latin typeface="+mn-lt"/>
                            </a:rPr>
                            <a:t>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整除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的余数，即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x-x//y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的值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812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- </a:t>
                          </a:r>
                          <a:r>
                            <a:rPr lang="zh-CN" altLang="en-US" dirty="0">
                              <a:latin typeface="+mn-lt"/>
                            </a:rPr>
                            <a:t>（负号）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-x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的负数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6626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+</a:t>
                          </a:r>
                          <a:r>
                            <a:rPr lang="zh-CN" altLang="en-US" dirty="0">
                              <a:latin typeface="+mn-lt"/>
                            </a:rPr>
                            <a:t>（正号）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+x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212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**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（乘方）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x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**y</a:t>
                          </a:r>
                          <a:endParaRPr lang="zh-CN" alt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x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的</a:t>
                          </a:r>
                          <a:r>
                            <a:rPr lang="en-US" altLang="zh-CN" sz="1800" kern="100" dirty="0">
                              <a:effectLst/>
                              <a:latin typeface="+mn-lt"/>
                            </a:rPr>
                            <a:t>y</a:t>
                          </a:r>
                          <a:r>
                            <a:rPr lang="zh-CN" altLang="zh-CN" sz="1800" kern="100" dirty="0">
                              <a:effectLst/>
                              <a:latin typeface="+mn-lt"/>
                            </a:rPr>
                            <a:t>次幂</a:t>
                          </a:r>
                          <a:endParaRPr lang="zh-CN" altLang="zh-CN" sz="1800" kern="100" dirty="0">
                            <a:effectLst/>
                            <a:latin typeface="+mn-lt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76337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143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4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6CDEAA-41D1-44D4-B721-BBBFBFFEE20B}"/>
              </a:ext>
            </a:extLst>
          </p:cNvPr>
          <p:cNvSpPr/>
          <p:nvPr/>
        </p:nvSpPr>
        <p:spPr>
          <a:xfrm>
            <a:off x="5593298" y="51157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例如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C2EAA38-B2AA-4E3C-9A54-D3ECD03BBC60}"/>
              </a:ext>
            </a:extLst>
          </p:cNvPr>
          <p:cNvSpPr/>
          <p:nvPr/>
        </p:nvSpPr>
        <p:spPr>
          <a:xfrm>
            <a:off x="7676247" y="152836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A865F1C-DEF7-4587-9C14-F8915A1EA5CE}"/>
              </a:ext>
            </a:extLst>
          </p:cNvPr>
          <p:cNvSpPr/>
          <p:nvPr/>
        </p:nvSpPr>
        <p:spPr>
          <a:xfrm>
            <a:off x="6593490" y="2010689"/>
            <a:ext cx="484497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十进制小数在转换为二进制时有可能会产生精度损失，所以在第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行和第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行的输出中，结果与实际计算结果之间存在偏差，如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f1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3.2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）乘以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f2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1.5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）应该等于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4.8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，但最后输出的数据与实际计算结果存在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0.000000000000001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微软雅黑" panose="020B0503020204020204" pitchFamily="34" charset="-122"/>
              </a:rPr>
              <a:t>的偏差。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B981245-C61A-4B02-A9D0-18D3C8A13777}"/>
              </a:ext>
            </a:extLst>
          </p:cNvPr>
          <p:cNvCxnSpPr>
            <a:cxnSpLocks/>
          </p:cNvCxnSpPr>
          <p:nvPr/>
        </p:nvCxnSpPr>
        <p:spPr>
          <a:xfrm>
            <a:off x="6559620" y="2051589"/>
            <a:ext cx="34557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882C496-BFDE-4572-8959-585C03D56D62}"/>
              </a:ext>
            </a:extLst>
          </p:cNvPr>
          <p:cNvSpPr txBox="1"/>
          <p:nvPr/>
        </p:nvSpPr>
        <p:spPr>
          <a:xfrm>
            <a:off x="6738113" y="1407786"/>
            <a:ext cx="162366" cy="459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39" name="KSO_Shape">
            <a:extLst>
              <a:ext uri="{FF2B5EF4-FFF2-40B4-BE49-F238E27FC236}">
                <a16:creationId xmlns:a16="http://schemas.microsoft.com/office/drawing/2014/main" id="{D649DA09-3F78-4E6A-B9D7-0FCA47F85AA0}"/>
              </a:ext>
            </a:extLst>
          </p:cNvPr>
          <p:cNvSpPr/>
          <p:nvPr/>
        </p:nvSpPr>
        <p:spPr>
          <a:xfrm>
            <a:off x="6313837" y="1348821"/>
            <a:ext cx="5362343" cy="4997607"/>
          </a:xfrm>
          <a:prstGeom prst="roundRect">
            <a:avLst>
              <a:gd name="adj" fmla="val 12748"/>
            </a:avLst>
          </a:prstGeom>
          <a:noFill/>
          <a:ln w="12700">
            <a:solidFill>
              <a:srgbClr val="B1C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46FD51-F2EB-4914-90A1-21FB38E94C31}"/>
              </a:ext>
            </a:extLst>
          </p:cNvPr>
          <p:cNvGrpSpPr/>
          <p:nvPr/>
        </p:nvGrpSpPr>
        <p:grpSpPr>
          <a:xfrm>
            <a:off x="6593490" y="1096346"/>
            <a:ext cx="1082757" cy="1082757"/>
            <a:chOff x="7042941" y="1720029"/>
            <a:chExt cx="1082757" cy="1082757"/>
          </a:xfrm>
        </p:grpSpPr>
        <p:sp>
          <p:nvSpPr>
            <p:cNvPr id="36" name="KSO_Shape">
              <a:extLst>
                <a:ext uri="{FF2B5EF4-FFF2-40B4-BE49-F238E27FC236}">
                  <a16:creationId xmlns:a16="http://schemas.microsoft.com/office/drawing/2014/main" id="{3ABF31DB-B938-4D9C-9146-07E2E6C62956}"/>
                </a:ext>
              </a:extLst>
            </p:cNvPr>
            <p:cNvSpPr/>
            <p:nvPr/>
          </p:nvSpPr>
          <p:spPr>
            <a:xfrm>
              <a:off x="7042941" y="1720029"/>
              <a:ext cx="1082757" cy="1082757"/>
            </a:xfrm>
            <a:prstGeom prst="ellipse">
              <a:avLst/>
            </a:prstGeom>
            <a:solidFill>
              <a:srgbClr val="B1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A97AF8ED-07ED-4A30-82AC-A63DF2E5B3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1944" y="1972505"/>
              <a:ext cx="664752" cy="577802"/>
            </a:xfrm>
            <a:custGeom>
              <a:avLst/>
              <a:gdLst>
                <a:gd name="T0" fmla="*/ 76 w 235"/>
                <a:gd name="T1" fmla="*/ 204 h 204"/>
                <a:gd name="T2" fmla="*/ 158 w 235"/>
                <a:gd name="T3" fmla="*/ 204 h 204"/>
                <a:gd name="T4" fmla="*/ 158 w 235"/>
                <a:gd name="T5" fmla="*/ 184 h 204"/>
                <a:gd name="T6" fmla="*/ 76 w 235"/>
                <a:gd name="T7" fmla="*/ 184 h 204"/>
                <a:gd name="T8" fmla="*/ 76 w 235"/>
                <a:gd name="T9" fmla="*/ 204 h 204"/>
                <a:gd name="T10" fmla="*/ 0 w 235"/>
                <a:gd name="T11" fmla="*/ 0 h 204"/>
                <a:gd name="T12" fmla="*/ 0 w 235"/>
                <a:gd name="T13" fmla="*/ 176 h 204"/>
                <a:gd name="T14" fmla="*/ 235 w 235"/>
                <a:gd name="T15" fmla="*/ 176 h 204"/>
                <a:gd name="T16" fmla="*/ 235 w 235"/>
                <a:gd name="T17" fmla="*/ 0 h 204"/>
                <a:gd name="T18" fmla="*/ 0 w 235"/>
                <a:gd name="T19" fmla="*/ 0 h 204"/>
                <a:gd name="T20" fmla="*/ 203 w 235"/>
                <a:gd name="T21" fmla="*/ 166 h 204"/>
                <a:gd name="T22" fmla="*/ 195 w 235"/>
                <a:gd name="T23" fmla="*/ 158 h 204"/>
                <a:gd name="T24" fmla="*/ 203 w 235"/>
                <a:gd name="T25" fmla="*/ 151 h 204"/>
                <a:gd name="T26" fmla="*/ 211 w 235"/>
                <a:gd name="T27" fmla="*/ 158 h 204"/>
                <a:gd name="T28" fmla="*/ 203 w 235"/>
                <a:gd name="T29" fmla="*/ 166 h 204"/>
                <a:gd name="T30" fmla="*/ 216 w 235"/>
                <a:gd name="T31" fmla="*/ 139 h 204"/>
                <a:gd name="T32" fmla="*/ 19 w 235"/>
                <a:gd name="T33" fmla="*/ 139 h 204"/>
                <a:gd name="T34" fmla="*/ 19 w 235"/>
                <a:gd name="T35" fmla="*/ 14 h 204"/>
                <a:gd name="T36" fmla="*/ 216 w 235"/>
                <a:gd name="T37" fmla="*/ 14 h 204"/>
                <a:gd name="T38" fmla="*/ 216 w 235"/>
                <a:gd name="T39" fmla="*/ 139 h 204"/>
                <a:gd name="T40" fmla="*/ 127 w 235"/>
                <a:gd name="T41" fmla="*/ 111 h 204"/>
                <a:gd name="T42" fmla="*/ 95 w 235"/>
                <a:gd name="T43" fmla="*/ 79 h 204"/>
                <a:gd name="T44" fmla="*/ 127 w 235"/>
                <a:gd name="T45" fmla="*/ 48 h 204"/>
                <a:gd name="T46" fmla="*/ 64 w 235"/>
                <a:gd name="T47" fmla="*/ 48 h 204"/>
                <a:gd name="T48" fmla="*/ 64 w 235"/>
                <a:gd name="T49" fmla="*/ 111 h 204"/>
                <a:gd name="T50" fmla="*/ 127 w 235"/>
                <a:gd name="T51" fmla="*/ 111 h 204"/>
                <a:gd name="T52" fmla="*/ 90 w 235"/>
                <a:gd name="T53" fmla="*/ 48 h 204"/>
                <a:gd name="T54" fmla="*/ 96 w 235"/>
                <a:gd name="T55" fmla="*/ 54 h 204"/>
                <a:gd name="T56" fmla="*/ 90 w 235"/>
                <a:gd name="T57" fmla="*/ 60 h 204"/>
                <a:gd name="T58" fmla="*/ 84 w 235"/>
                <a:gd name="T59" fmla="*/ 54 h 204"/>
                <a:gd name="T60" fmla="*/ 90 w 235"/>
                <a:gd name="T61" fmla="*/ 48 h 204"/>
                <a:gd name="T62" fmla="*/ 135 w 235"/>
                <a:gd name="T63" fmla="*/ 88 h 204"/>
                <a:gd name="T64" fmla="*/ 143 w 235"/>
                <a:gd name="T65" fmla="*/ 79 h 204"/>
                <a:gd name="T66" fmla="*/ 135 w 235"/>
                <a:gd name="T67" fmla="*/ 71 h 204"/>
                <a:gd name="T68" fmla="*/ 126 w 235"/>
                <a:gd name="T69" fmla="*/ 79 h 204"/>
                <a:gd name="T70" fmla="*/ 135 w 235"/>
                <a:gd name="T71" fmla="*/ 88 h 204"/>
                <a:gd name="T72" fmla="*/ 173 w 235"/>
                <a:gd name="T73" fmla="*/ 88 h 204"/>
                <a:gd name="T74" fmla="*/ 181 w 235"/>
                <a:gd name="T75" fmla="*/ 79 h 204"/>
                <a:gd name="T76" fmla="*/ 173 w 235"/>
                <a:gd name="T77" fmla="*/ 71 h 204"/>
                <a:gd name="T78" fmla="*/ 164 w 235"/>
                <a:gd name="T79" fmla="*/ 79 h 204"/>
                <a:gd name="T80" fmla="*/ 173 w 235"/>
                <a:gd name="T81" fmla="*/ 8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204">
                  <a:moveTo>
                    <a:pt x="76" y="204"/>
                  </a:moveTo>
                  <a:cubicBezTo>
                    <a:pt x="158" y="204"/>
                    <a:pt x="158" y="204"/>
                    <a:pt x="158" y="204"/>
                  </a:cubicBezTo>
                  <a:cubicBezTo>
                    <a:pt x="158" y="184"/>
                    <a:pt x="158" y="184"/>
                    <a:pt x="158" y="184"/>
                  </a:cubicBezTo>
                  <a:cubicBezTo>
                    <a:pt x="76" y="184"/>
                    <a:pt x="76" y="184"/>
                    <a:pt x="76" y="184"/>
                  </a:cubicBezTo>
                  <a:lnTo>
                    <a:pt x="76" y="204"/>
                  </a:lnTo>
                  <a:close/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5" y="0"/>
                    <a:pt x="235" y="0"/>
                    <a:pt x="235" y="0"/>
                  </a:cubicBezTo>
                  <a:lnTo>
                    <a:pt x="0" y="0"/>
                  </a:lnTo>
                  <a:close/>
                  <a:moveTo>
                    <a:pt x="203" y="166"/>
                  </a:moveTo>
                  <a:cubicBezTo>
                    <a:pt x="199" y="166"/>
                    <a:pt x="195" y="162"/>
                    <a:pt x="195" y="158"/>
                  </a:cubicBezTo>
                  <a:cubicBezTo>
                    <a:pt x="195" y="154"/>
                    <a:pt x="199" y="151"/>
                    <a:pt x="203" y="151"/>
                  </a:cubicBezTo>
                  <a:cubicBezTo>
                    <a:pt x="207" y="151"/>
                    <a:pt x="211" y="154"/>
                    <a:pt x="211" y="158"/>
                  </a:cubicBezTo>
                  <a:cubicBezTo>
                    <a:pt x="211" y="162"/>
                    <a:pt x="207" y="166"/>
                    <a:pt x="203" y="166"/>
                  </a:cubicBezTo>
                  <a:close/>
                  <a:moveTo>
                    <a:pt x="216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6" y="14"/>
                    <a:pt x="216" y="14"/>
                    <a:pt x="216" y="14"/>
                  </a:cubicBezTo>
                  <a:lnTo>
                    <a:pt x="216" y="139"/>
                  </a:lnTo>
                  <a:close/>
                  <a:moveTo>
                    <a:pt x="127" y="111"/>
                  </a:moveTo>
                  <a:cubicBezTo>
                    <a:pt x="95" y="79"/>
                    <a:pt x="95" y="79"/>
                    <a:pt x="95" y="7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09" y="31"/>
                    <a:pt x="81" y="31"/>
                    <a:pt x="64" y="48"/>
                  </a:cubicBezTo>
                  <a:cubicBezTo>
                    <a:pt x="46" y="65"/>
                    <a:pt x="46" y="93"/>
                    <a:pt x="64" y="111"/>
                  </a:cubicBezTo>
                  <a:cubicBezTo>
                    <a:pt x="81" y="128"/>
                    <a:pt x="109" y="128"/>
                    <a:pt x="127" y="111"/>
                  </a:cubicBezTo>
                  <a:close/>
                  <a:moveTo>
                    <a:pt x="90" y="48"/>
                  </a:moveTo>
                  <a:cubicBezTo>
                    <a:pt x="94" y="48"/>
                    <a:pt x="96" y="51"/>
                    <a:pt x="96" y="54"/>
                  </a:cubicBezTo>
                  <a:cubicBezTo>
                    <a:pt x="96" y="57"/>
                    <a:pt x="94" y="60"/>
                    <a:pt x="90" y="60"/>
                  </a:cubicBezTo>
                  <a:cubicBezTo>
                    <a:pt x="87" y="60"/>
                    <a:pt x="84" y="57"/>
                    <a:pt x="84" y="54"/>
                  </a:cubicBezTo>
                  <a:cubicBezTo>
                    <a:pt x="84" y="51"/>
                    <a:pt x="87" y="48"/>
                    <a:pt x="90" y="48"/>
                  </a:cubicBezTo>
                  <a:close/>
                  <a:moveTo>
                    <a:pt x="135" y="88"/>
                  </a:moveTo>
                  <a:cubicBezTo>
                    <a:pt x="140" y="88"/>
                    <a:pt x="143" y="84"/>
                    <a:pt x="143" y="79"/>
                  </a:cubicBezTo>
                  <a:cubicBezTo>
                    <a:pt x="143" y="75"/>
                    <a:pt x="140" y="71"/>
                    <a:pt x="135" y="71"/>
                  </a:cubicBezTo>
                  <a:cubicBezTo>
                    <a:pt x="130" y="71"/>
                    <a:pt x="126" y="75"/>
                    <a:pt x="126" y="79"/>
                  </a:cubicBezTo>
                  <a:cubicBezTo>
                    <a:pt x="126" y="84"/>
                    <a:pt x="130" y="88"/>
                    <a:pt x="135" y="88"/>
                  </a:cubicBezTo>
                  <a:close/>
                  <a:moveTo>
                    <a:pt x="173" y="88"/>
                  </a:moveTo>
                  <a:cubicBezTo>
                    <a:pt x="177" y="88"/>
                    <a:pt x="181" y="84"/>
                    <a:pt x="181" y="79"/>
                  </a:cubicBezTo>
                  <a:cubicBezTo>
                    <a:pt x="181" y="75"/>
                    <a:pt x="177" y="71"/>
                    <a:pt x="173" y="71"/>
                  </a:cubicBezTo>
                  <a:cubicBezTo>
                    <a:pt x="168" y="71"/>
                    <a:pt x="164" y="75"/>
                    <a:pt x="164" y="79"/>
                  </a:cubicBezTo>
                  <a:cubicBezTo>
                    <a:pt x="164" y="84"/>
                    <a:pt x="168" y="88"/>
                    <a:pt x="173" y="8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KSO_Shape">
            <a:extLst>
              <a:ext uri="{FF2B5EF4-FFF2-40B4-BE49-F238E27FC236}">
                <a16:creationId xmlns:a16="http://schemas.microsoft.com/office/drawing/2014/main" id="{B8C2E33D-BDA0-429D-8896-E1732BA3C6BD}"/>
              </a:ext>
            </a:extLst>
          </p:cNvPr>
          <p:cNvSpPr/>
          <p:nvPr/>
        </p:nvSpPr>
        <p:spPr>
          <a:xfrm>
            <a:off x="515820" y="1407787"/>
            <a:ext cx="4912893" cy="4757774"/>
          </a:xfrm>
          <a:prstGeom prst="roundRect">
            <a:avLst>
              <a:gd name="adj" fmla="val 11034"/>
            </a:avLst>
          </a:prstGeom>
          <a:noFill/>
          <a:ln w="12700">
            <a:solidFill>
              <a:srgbClr val="1950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933439-0393-4376-959C-A369BF988972}"/>
              </a:ext>
            </a:extLst>
          </p:cNvPr>
          <p:cNvSpPr txBox="1"/>
          <p:nvPr/>
        </p:nvSpPr>
        <p:spPr>
          <a:xfrm>
            <a:off x="1146503" y="1546267"/>
            <a:ext cx="425474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i1,i2=10,3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f1,f2=3.2,1.5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c1,c2=3+4.1j,5.2+6.3j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print(i1+i2) #</a:t>
            </a:r>
            <a:r>
              <a:rPr lang="zh-CN" altLang="en-US" sz="2000" dirty="0"/>
              <a:t>输出“</a:t>
            </a:r>
            <a:r>
              <a:rPr lang="en-US" altLang="zh-CN" sz="2000" dirty="0"/>
              <a:t>13</a:t>
            </a:r>
            <a:r>
              <a:rPr lang="en-US" altLang="zh-CN" sz="2000" dirty="0">
                <a:latin typeface="+mj-ea"/>
                <a:ea typeface="+mj-ea"/>
              </a:rPr>
              <a:t>”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print(c1-c2) #</a:t>
            </a:r>
            <a:r>
              <a:rPr lang="zh-CN" altLang="en-US" sz="2000" dirty="0"/>
              <a:t>输出“</a:t>
            </a:r>
            <a:r>
              <a:rPr lang="en-US" altLang="zh-CN" sz="2000" dirty="0"/>
              <a:t>(-2.2-2.2j)</a:t>
            </a:r>
            <a:r>
              <a:rPr lang="en-US" altLang="zh-CN" sz="2000" dirty="0">
                <a:latin typeface="+mj-ea"/>
              </a:rPr>
              <a:t> ”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print(f1*f2) #</a:t>
            </a:r>
            <a:r>
              <a:rPr lang="zh-CN" altLang="en-US" sz="2000" dirty="0"/>
              <a:t>输出“</a:t>
            </a:r>
            <a:r>
              <a:rPr lang="en-US" altLang="zh-CN" sz="2000" dirty="0"/>
              <a:t>4.800000000000001</a:t>
            </a:r>
            <a:r>
              <a:rPr lang="en-US" altLang="zh-CN" sz="2000" dirty="0">
                <a:latin typeface="+mj-ea"/>
              </a:rPr>
              <a:t>”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print(i1/i2) #</a:t>
            </a:r>
            <a:r>
              <a:rPr lang="zh-CN" altLang="en-US" sz="2000" dirty="0"/>
              <a:t>输出“</a:t>
            </a:r>
            <a:r>
              <a:rPr lang="en-US" altLang="zh-CN" sz="2000" dirty="0"/>
              <a:t>3.3333333333333335</a:t>
            </a:r>
            <a:r>
              <a:rPr lang="en-US" altLang="zh-CN" sz="2000" dirty="0">
                <a:latin typeface="+mj-ea"/>
              </a:rPr>
              <a:t>”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print(i1//i2) #</a:t>
            </a:r>
            <a:r>
              <a:rPr lang="zh-CN" altLang="en-US" sz="2000" dirty="0"/>
              <a:t>输出“</a:t>
            </a:r>
            <a:r>
              <a:rPr lang="en-US" altLang="zh-CN" sz="2000" dirty="0"/>
              <a:t>3</a:t>
            </a:r>
            <a:r>
              <a:rPr lang="en-US" altLang="zh-CN" sz="2000" dirty="0">
                <a:latin typeface="+mj-ea"/>
              </a:rPr>
              <a:t>”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print(i1%i2) #</a:t>
            </a:r>
            <a:r>
              <a:rPr lang="zh-CN" altLang="en-US" sz="2000" dirty="0"/>
              <a:t>输出“</a:t>
            </a:r>
            <a:r>
              <a:rPr lang="en-US" altLang="zh-CN" sz="2000" dirty="0"/>
              <a:t>1</a:t>
            </a:r>
            <a:r>
              <a:rPr lang="en-US" altLang="zh-CN" sz="2000" dirty="0">
                <a:latin typeface="+mj-ea"/>
              </a:rPr>
              <a:t>”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print(-f1) #</a:t>
            </a:r>
            <a:r>
              <a:rPr lang="zh-CN" altLang="en-US" sz="2000" dirty="0"/>
              <a:t>输出“</a:t>
            </a:r>
            <a:r>
              <a:rPr lang="en-US" altLang="zh-CN" sz="2000" dirty="0"/>
              <a:t>-3.2</a:t>
            </a:r>
            <a:r>
              <a:rPr lang="en-US" altLang="zh-CN" sz="2000" dirty="0">
                <a:latin typeface="+mj-ea"/>
              </a:rPr>
              <a:t>”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print(+f2) #</a:t>
            </a:r>
            <a:r>
              <a:rPr lang="zh-CN" altLang="en-US" sz="2000" dirty="0"/>
              <a:t>输出“</a:t>
            </a:r>
            <a:r>
              <a:rPr lang="en-US" altLang="zh-CN" sz="2000" dirty="0"/>
              <a:t>1.5</a:t>
            </a:r>
            <a:r>
              <a:rPr lang="en-US" altLang="zh-CN" sz="2000" dirty="0">
                <a:latin typeface="+mj-ea"/>
              </a:rPr>
              <a:t>”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print(i1**i2) #</a:t>
            </a:r>
            <a:r>
              <a:rPr lang="zh-CN" altLang="en-US" sz="2000" dirty="0"/>
              <a:t>输出“</a:t>
            </a:r>
            <a:r>
              <a:rPr lang="en-US" altLang="zh-CN" sz="2000" dirty="0"/>
              <a:t>1000</a:t>
            </a:r>
            <a:r>
              <a:rPr lang="en-US" altLang="zh-CN" sz="2000" dirty="0">
                <a:latin typeface="+mj-ea"/>
              </a:rPr>
              <a:t>”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1679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0" grpId="0"/>
      <p:bldP spid="51" grpId="0"/>
      <p:bldP spid="39" grpId="0" animBg="1"/>
      <p:bldP spid="19" grpId="0" animBg="1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Python&quot;,&quot;27.5&quot;]}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x,y=y,x&quot;]}]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['name']&quot;,&quot;['score']['python']&quot;]}]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6.67&quot;,&quot;6&quot;]}]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True&quot;,&quot;False&quot;]}]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[12, 15, 1.2, 15.5]&quot;,&quot;bookbookbook&quot;]}]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if val&lt;0后面缺少分号，应改为if val&lt;0:"/>
  <p:tag name="PROBLEMVOICEALLOWED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year=eval(input('请输入一个年份：'))&#10;if year%400==0 or year%4==0 and year%100!=0:&#10;    print('是闰年')&#10;else:&#10;    print('不是闰年')"/>
  <p:tag name="PROBLEMVOICEALLOWED" val="Fals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(3.2+0j)&quot;,&quot;0j&quot;]}]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REMARK" val="x=eval(input('请输入一个数值：'))&#10;if x&gt;1 and x&lt;=2:&#10;    print(x+2.5)&#10;elif x&gt;=-1 and x&lt;=1:&#10;    print(4.35*x)&#10;elif x&gt;=-2 and x&lt;-1:&#10;    print(x)&#10;else:&#10;    print('无效值')"/>
  <p:tag name="PROBLEMHASREMARK" val="False"/>
  <p:tag name="PROBLEMVOICEALLOWED" val="Fals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for n in range(100,1000):&#10;    a=n//100&#10;    b=(n%100)//10&#10;    c=n%10&#10;    if a**3+b**3+c**3==n:&#10;        print(n, end=' ')"/>
  <p:tag name="PROBLEMVOICEALLOWED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i+=1前面因缺少缩进、成为了while循环之外的语句。应在i+=1前面加上与sum+=i前面相同的缩进。"/>
  <p:tag name="PROBLEMVOICEALLOWED" val="Fals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n=eval(input('请输入一个大于1的整数：'))&#10;m=int(n**0.5)&#10;i=2&#10;while i&lt;=m:&#10;    if n%i==0:&#10;        break&#10;    i+=1&#10;if i&lt;=m:&#10;    print('不是素数')&#10;else:&#10;    print('是素数')"/>
  <p:tag name="PROBLEMVOICEALLOWED" val="Fals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for n in range(2,101):&#10;    m=int(n**0.5)&#10;    i=2&#10;    while i&lt;=m:&#10;        if n%i==0:&#10;            break&#10;        i+=1&#10;    if i&gt;m:&#10;        print(n,end=' ')"/>
  <p:tag name="PROBLEMVOICEALLOWED" val="Fals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程序设计语言&quot;,&quot;Python程序设计语言&quot;]}]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# 获取用户输入数据&#10;nterms = int(input(&quot;你需要几项？&quot;))&#10; &#10;# 第一和第二项&#10;n1 = 0&#10;n2 = 1&#10;count = 2&#10; &#10;# 判断输入的值是否合法&#10;if nterms &lt;= 0:&#10;   print(&quot;请输入一个正整数。&quot;)&#10;elif nterms == 1:&#10;   print(&quot;斐波那契数列：&quot;)&#10;   print(n1)&#10;else:&#10;   print(&quot;斐波那契数列：&quot;)&#10;   print(n1,&quot;,&quot;,n2,end=&quot; , &quot;)&#10;   while count &lt; nterms:&#10;       nth = n1 + n2&#10;       print(nth,end=&quot; , &quot;)&#10;       # 更新值&#10;       n1 = n2&#10;       n2 = nth&#10;       count += 1"/>
  <p:tag name="PROBLEMVOICEALLOWED" val="Fals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# 获取用户输入&#10;x = int(input(&quot;输入第一个数字: &quot;))&#10;y = int(input(&quot;输入第二个数字: &quot;))&#10;&#10;#  获取最大的数&#10;if x&gt;y:&#10;    greater = x&#10;else:&#10;    greater = y&#10;&#10;while(True):&#10;    if((greater % x == 0) and (greater % y == 0)):&#10;        lcm = greater&#10;        break&#10;    greater += 1&#10;&#10;print( &quot;%d和%d的最小公倍数为%d&quot;%(x,y,lcm))"/>
  <p:tag name="PROBLEMVOICEALLOWED" val="Fals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fish = 1&#10;count = 0&#10;while count&lt;3:&#10;    total = fish&#10;    for i in range(5):&#10;        if (total - 1) % 5 == 0:&#10;            total = (total - 1)  //  5 * 4 &#10;        else:&#10;            break&#10;    else:&#10;        count += 1&#10;        print('总共有%d条鱼'%fish)&#10;    if count&gt;0:&#10;        break&#10;    fish += 1"/>
  <p:tag name="PROBLEMVOICEALLOWED" val="Fals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s=\&quot;大家好！\\n我是李晓明！\&quot;&quot;]}]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[(3+4j), True]&quot;,&quot;True&quot;]}]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  <a:alpha val="0"/>
              </a:schemeClr>
            </a:gs>
            <a:gs pos="78000">
              <a:srgbClr val="AA2627"/>
            </a:gs>
          </a:gsLst>
          <a:lin ang="10800000" scaled="0"/>
        </a:gradFill>
        <a:ln>
          <a:noFill/>
        </a:ln>
        <a:effectLst/>
      </a:spPr>
      <a:bodyPr lIns="91436" tIns="45718" rIns="91436" bIns="45718" rtlCol="0" anchor="ctr"/>
      <a:lstStyle>
        <a:defPPr marL="0" marR="0" indent="0" algn="ctr" defTabSz="914354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kern="1200" cap="none" spc="0" normalizeH="0" baseline="0" noProof="0">
            <a:ln>
              <a:noFill/>
            </a:ln>
            <a:solidFill>
              <a:srgbClr val="602222"/>
            </a:solidFill>
            <a:effectLst/>
            <a:uLnTx/>
            <a:uFillTx/>
            <a:latin typeface="Arial" panose="020B0604020202020204" pitchFamily="34" charset="0"/>
            <a:ea typeface="微软雅黑" panose="020B0503020204020204" pitchFamily="34" charset="-122"/>
            <a:cs typeface="+mn-cs"/>
            <a:sym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3865</TotalTime>
  <Words>13509</Words>
  <Application>Microsoft Office PowerPoint</Application>
  <PresentationFormat>宽屏</PresentationFormat>
  <Paragraphs>1578</Paragraphs>
  <Slides>172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172</vt:i4>
      </vt:variant>
    </vt:vector>
  </HeadingPairs>
  <TitlesOfParts>
    <vt:vector size="184" baseType="lpstr">
      <vt:lpstr>Adobe Garamond Pro Bold</vt:lpstr>
      <vt:lpstr>Adobe Gothic Std B</vt:lpstr>
      <vt:lpstr>Bauhaus 93</vt:lpstr>
      <vt:lpstr>Microsoft Yahei</vt:lpstr>
      <vt:lpstr>等线</vt:lpstr>
      <vt:lpstr>宋体</vt:lpstr>
      <vt:lpstr>微软雅黑</vt:lpstr>
      <vt:lpstr>Arial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254</cp:revision>
  <dcterms:created xsi:type="dcterms:W3CDTF">2018-11-06T06:14:03Z</dcterms:created>
  <dcterms:modified xsi:type="dcterms:W3CDTF">2022-09-19T01:28:17Z</dcterms:modified>
</cp:coreProperties>
</file>